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3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713" r:id="rId3"/>
    <p:sldMasterId id="2147483737" r:id="rId4"/>
  </p:sldMasterIdLst>
  <p:notesMasterIdLst>
    <p:notesMasterId r:id="rId19"/>
  </p:notesMasterIdLst>
  <p:handoutMasterIdLst>
    <p:handoutMasterId r:id="rId20"/>
  </p:handoutMasterIdLst>
  <p:sldIdLst>
    <p:sldId id="260" r:id="rId5"/>
    <p:sldId id="276" r:id="rId6"/>
    <p:sldId id="416" r:id="rId7"/>
    <p:sldId id="263" r:id="rId8"/>
    <p:sldId id="417" r:id="rId9"/>
    <p:sldId id="421" r:id="rId10"/>
    <p:sldId id="420" r:id="rId11"/>
    <p:sldId id="422" r:id="rId12"/>
    <p:sldId id="418" r:id="rId13"/>
    <p:sldId id="423" r:id="rId14"/>
    <p:sldId id="426" r:id="rId15"/>
    <p:sldId id="304" r:id="rId16"/>
    <p:sldId id="425" r:id="rId17"/>
    <p:sldId id="419" r:id="rId18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FF0F1"/>
    <a:srgbClr val="E6E7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AB1972-C34B-49E1-A323-68D8E4C29300}" v="24" dt="2019-04-25T13:27:02.9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93" autoAdjust="0"/>
    <p:restoredTop sz="85194" autoAdjust="0"/>
  </p:normalViewPr>
  <p:slideViewPr>
    <p:cSldViewPr snapToGrid="0" showGuides="1">
      <p:cViewPr varScale="1">
        <p:scale>
          <a:sx n="97" d="100"/>
          <a:sy n="97" d="100"/>
        </p:scale>
        <p:origin x="1380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ad008ea8d18a2906" providerId="LiveId" clId="{F0D24820-507A-442E-A121-7C847CB897D4}"/>
  </pc:docChgLst>
  <pc:docChgLst>
    <pc:chgData name="Rémy BOVI" userId="ad008ea8d18a2906" providerId="LiveId" clId="{53AB1972-C34B-49E1-A323-68D8E4C29300}"/>
    <pc:docChg chg="undo custSel modSld sldOrd">
      <pc:chgData name="Rémy BOVI" userId="ad008ea8d18a2906" providerId="LiveId" clId="{53AB1972-C34B-49E1-A323-68D8E4C29300}" dt="2019-04-25T13:27:02.918" v="58"/>
      <pc:docMkLst>
        <pc:docMk/>
      </pc:docMkLst>
      <pc:sldChg chg="ord">
        <pc:chgData name="Rémy BOVI" userId="ad008ea8d18a2906" providerId="LiveId" clId="{53AB1972-C34B-49E1-A323-68D8E4C29300}" dt="2019-04-25T13:25:41.395" v="57"/>
        <pc:sldMkLst>
          <pc:docMk/>
          <pc:sldMk cId="2626135586" sldId="263"/>
        </pc:sldMkLst>
      </pc:sldChg>
      <pc:sldChg chg="addSp delSp modSp ord">
        <pc:chgData name="Rémy BOVI" userId="ad008ea8d18a2906" providerId="LiveId" clId="{53AB1972-C34B-49E1-A323-68D8E4C29300}" dt="2019-04-25T13:22:23.880" v="17"/>
        <pc:sldMkLst>
          <pc:docMk/>
          <pc:sldMk cId="2592553257" sldId="276"/>
        </pc:sldMkLst>
        <pc:spChg chg="mod">
          <ac:chgData name="Rémy BOVI" userId="ad008ea8d18a2906" providerId="LiveId" clId="{53AB1972-C34B-49E1-A323-68D8E4C29300}" dt="2019-04-25T13:21:59.618" v="16" actId="1076"/>
          <ac:spMkLst>
            <pc:docMk/>
            <pc:sldMk cId="2592553257" sldId="276"/>
            <ac:spMk id="12" creationId="{00000000-0000-0000-0000-000000000000}"/>
          </ac:spMkLst>
        </pc:spChg>
        <pc:spChg chg="mod">
          <ac:chgData name="Rémy BOVI" userId="ad008ea8d18a2906" providerId="LiveId" clId="{53AB1972-C34B-49E1-A323-68D8E4C29300}" dt="2019-04-25T13:21:59.618" v="16" actId="1076"/>
          <ac:spMkLst>
            <pc:docMk/>
            <pc:sldMk cId="2592553257" sldId="276"/>
            <ac:spMk id="13" creationId="{00000000-0000-0000-0000-000000000000}"/>
          </ac:spMkLst>
        </pc:spChg>
        <pc:picChg chg="add del mod ord">
          <ac:chgData name="Rémy BOVI" userId="ad008ea8d18a2906" providerId="LiveId" clId="{53AB1972-C34B-49E1-A323-68D8E4C29300}" dt="2019-04-25T13:15:18.110" v="7" actId="478"/>
          <ac:picMkLst>
            <pc:docMk/>
            <pc:sldMk cId="2592553257" sldId="276"/>
            <ac:picMk id="4" creationId="{B18DFB85-365C-40A5-BA15-AF53437E9F2C}"/>
          </ac:picMkLst>
        </pc:picChg>
        <pc:picChg chg="add del mod">
          <ac:chgData name="Rémy BOVI" userId="ad008ea8d18a2906" providerId="LiveId" clId="{53AB1972-C34B-49E1-A323-68D8E4C29300}" dt="2019-04-25T13:21:39.754" v="11" actId="478"/>
          <ac:picMkLst>
            <pc:docMk/>
            <pc:sldMk cId="2592553257" sldId="276"/>
            <ac:picMk id="6" creationId="{755246F2-34CE-488A-8770-7F48124279CF}"/>
          </ac:picMkLst>
        </pc:picChg>
        <pc:picChg chg="add mod ord">
          <ac:chgData name="Rémy BOVI" userId="ad008ea8d18a2906" providerId="LiveId" clId="{53AB1972-C34B-49E1-A323-68D8E4C29300}" dt="2019-04-25T13:21:52.405" v="15" actId="1076"/>
          <ac:picMkLst>
            <pc:docMk/>
            <pc:sldMk cId="2592553257" sldId="276"/>
            <ac:picMk id="8" creationId="{6602F4CB-2F6D-4865-8823-9B916B93F0E2}"/>
          </ac:picMkLst>
        </pc:picChg>
        <pc:picChg chg="mod">
          <ac:chgData name="Rémy BOVI" userId="ad008ea8d18a2906" providerId="LiveId" clId="{53AB1972-C34B-49E1-A323-68D8E4C29300}" dt="2019-04-25T13:21:59.618" v="16" actId="1076"/>
          <ac:picMkLst>
            <pc:docMk/>
            <pc:sldMk cId="2592553257" sldId="276"/>
            <ac:picMk id="14" creationId="{4C0100C4-BF19-4CA0-B695-0F4B3927A5A9}"/>
          </ac:picMkLst>
        </pc:picChg>
        <pc:picChg chg="del">
          <ac:chgData name="Rémy BOVI" userId="ad008ea8d18a2906" providerId="LiveId" clId="{53AB1972-C34B-49E1-A323-68D8E4C29300}" dt="2019-04-25T13:14:50.244" v="0" actId="478"/>
          <ac:picMkLst>
            <pc:docMk/>
            <pc:sldMk cId="2592553257" sldId="276"/>
            <ac:picMk id="15" creationId="{9C5C0F29-A18E-4EF1-A3F2-59AFA58A63EE}"/>
          </ac:picMkLst>
        </pc:picChg>
        <pc:picChg chg="mod">
          <ac:chgData name="Rémy BOVI" userId="ad008ea8d18a2906" providerId="LiveId" clId="{53AB1972-C34B-49E1-A323-68D8E4C29300}" dt="2019-04-25T13:21:59.618" v="16" actId="1076"/>
          <ac:picMkLst>
            <pc:docMk/>
            <pc:sldMk cId="2592553257" sldId="276"/>
            <ac:picMk id="32" creationId="{4EA9199D-86BF-4BB4-A46E-679936983EC3}"/>
          </ac:picMkLst>
        </pc:picChg>
      </pc:sldChg>
      <pc:sldChg chg="addSp delSp modSp addAnim delAnim">
        <pc:chgData name="Rémy BOVI" userId="ad008ea8d18a2906" providerId="LiveId" clId="{53AB1972-C34B-49E1-A323-68D8E4C29300}" dt="2019-04-25T13:24:03.505" v="49" actId="403"/>
        <pc:sldMkLst>
          <pc:docMk/>
          <pc:sldMk cId="3737348397" sldId="304"/>
        </pc:sldMkLst>
        <pc:spChg chg="del">
          <ac:chgData name="Rémy BOVI" userId="ad008ea8d18a2906" providerId="LiveId" clId="{53AB1972-C34B-49E1-A323-68D8E4C29300}" dt="2019-04-25T13:23:45" v="33" actId="478"/>
          <ac:spMkLst>
            <pc:docMk/>
            <pc:sldMk cId="3737348397" sldId="304"/>
            <ac:spMk id="33" creationId="{00000000-0000-0000-0000-000000000000}"/>
          </ac:spMkLst>
        </pc:spChg>
        <pc:spChg chg="del mod">
          <ac:chgData name="Rémy BOVI" userId="ad008ea8d18a2906" providerId="LiveId" clId="{53AB1972-C34B-49E1-A323-68D8E4C29300}" dt="2019-04-25T13:23:41.772" v="32" actId="478"/>
          <ac:spMkLst>
            <pc:docMk/>
            <pc:sldMk cId="3737348397" sldId="304"/>
            <ac:spMk id="34" creationId="{00000000-0000-0000-0000-000000000000}"/>
          </ac:spMkLst>
        </pc:spChg>
        <pc:spChg chg="add del mod">
          <ac:chgData name="Rémy BOVI" userId="ad008ea8d18a2906" providerId="LiveId" clId="{53AB1972-C34B-49E1-A323-68D8E4C29300}" dt="2019-04-25T13:24:03.505" v="49" actId="403"/>
          <ac:spMkLst>
            <pc:docMk/>
            <pc:sldMk cId="3737348397" sldId="304"/>
            <ac:spMk id="35" creationId="{00000000-0000-0000-0000-000000000000}"/>
          </ac:spMkLst>
        </pc:spChg>
      </pc:sldChg>
      <pc:sldChg chg="ord">
        <pc:chgData name="Rémy BOVI" userId="ad008ea8d18a2906" providerId="LiveId" clId="{53AB1972-C34B-49E1-A323-68D8E4C29300}" dt="2019-04-25T13:27:02.918" v="58"/>
        <pc:sldMkLst>
          <pc:docMk/>
          <pc:sldMk cId="2551595037" sldId="416"/>
        </pc:sldMkLst>
      </pc:sldChg>
      <pc:sldChg chg="modSp">
        <pc:chgData name="Rémy BOVI" userId="ad008ea8d18a2906" providerId="LiveId" clId="{53AB1972-C34B-49E1-A323-68D8E4C29300}" dt="2019-04-25T13:23:16.572" v="27" actId="1076"/>
        <pc:sldMkLst>
          <pc:docMk/>
          <pc:sldMk cId="805814507" sldId="421"/>
        </pc:sldMkLst>
        <pc:spChg chg="mod">
          <ac:chgData name="Rémy BOVI" userId="ad008ea8d18a2906" providerId="LiveId" clId="{53AB1972-C34B-49E1-A323-68D8E4C29300}" dt="2019-04-25T13:23:12.129" v="26" actId="403"/>
          <ac:spMkLst>
            <pc:docMk/>
            <pc:sldMk cId="805814507" sldId="421"/>
            <ac:spMk id="115" creationId="{0A847A99-DF9A-4F30-B86C-5E6D1EAC7B68}"/>
          </ac:spMkLst>
        </pc:spChg>
        <pc:picChg chg="mod">
          <ac:chgData name="Rémy BOVI" userId="ad008ea8d18a2906" providerId="LiveId" clId="{53AB1972-C34B-49E1-A323-68D8E4C29300}" dt="2019-04-25T13:23:16.572" v="27" actId="1076"/>
          <ac:picMkLst>
            <pc:docMk/>
            <pc:sldMk cId="805814507" sldId="421"/>
            <ac:picMk id="5" creationId="{64485B7F-9339-47DF-B29B-3138E01BB710}"/>
          </ac:picMkLst>
        </pc:picChg>
      </pc:sldChg>
      <pc:sldChg chg="delSp modSp">
        <pc:chgData name="Rémy BOVI" userId="ad008ea8d18a2906" providerId="LiveId" clId="{53AB1972-C34B-49E1-A323-68D8E4C29300}" dt="2019-04-25T13:25:17.059" v="56" actId="403"/>
        <pc:sldMkLst>
          <pc:docMk/>
          <pc:sldMk cId="323141058" sldId="425"/>
        </pc:sldMkLst>
        <pc:spChg chg="mod">
          <ac:chgData name="Rémy BOVI" userId="ad008ea8d18a2906" providerId="LiveId" clId="{53AB1972-C34B-49E1-A323-68D8E4C29300}" dt="2019-04-25T13:25:17.059" v="56" actId="403"/>
          <ac:spMkLst>
            <pc:docMk/>
            <pc:sldMk cId="323141058" sldId="425"/>
            <ac:spMk id="3" creationId="{AA1AAAE8-9DE2-44B1-AEF5-2077DE9BCB60}"/>
          </ac:spMkLst>
        </pc:spChg>
        <pc:spChg chg="del">
          <ac:chgData name="Rémy BOVI" userId="ad008ea8d18a2906" providerId="LiveId" clId="{53AB1972-C34B-49E1-A323-68D8E4C29300}" dt="2019-04-25T13:24:20.033" v="50" actId="478"/>
          <ac:spMkLst>
            <pc:docMk/>
            <pc:sldMk cId="323141058" sldId="425"/>
            <ac:spMk id="4" creationId="{98C1ADBB-9960-4BBC-976A-FA7B386D6027}"/>
          </ac:spMkLst>
        </pc:spChg>
        <pc:spChg chg="mod">
          <ac:chgData name="Rémy BOVI" userId="ad008ea8d18a2906" providerId="LiveId" clId="{53AB1972-C34B-49E1-A323-68D8E4C29300}" dt="2019-04-25T13:25:17.059" v="56" actId="403"/>
          <ac:spMkLst>
            <pc:docMk/>
            <pc:sldMk cId="323141058" sldId="425"/>
            <ac:spMk id="6" creationId="{D8D41A73-4772-4061-9FD4-515E5E31FB9E}"/>
          </ac:spMkLst>
        </pc:spChg>
      </pc:sldChg>
    </pc:docChg>
  </pc:docChgLst>
  <pc:docChgLst>
    <pc:chgData name="Rémy BOVI" userId="ad008ea8d18a2906" providerId="LiveId" clId="{70A03687-F5AB-47DA-8BAE-0DFF5CA6D4BF}"/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62D03F-76C6-4D07-AC2C-F363FF512FDC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C187F0-A12A-45EE-8A83-C351A49702C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71705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758BDC-07F7-44A3-AA6E-26F4A75EF047}" type="datetimeFigureOut">
              <a:rPr lang="id-ID" smtClean="0"/>
              <a:t>25/04/2019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C33DA8-0B69-49B1-903C-807367A02778}" type="slidenum">
              <a:rPr lang="id-ID" smtClean="0"/>
              <a:t>‹N°›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31787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C33DA8-0B69-49B1-903C-807367A02778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58791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33DA8-0B69-49B1-903C-807367A02778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76807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C33DA8-0B69-49B1-903C-807367A02778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7240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33DA8-0B69-49B1-903C-807367A02778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77052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33DA8-0B69-49B1-903C-807367A02778}" type="slidenum">
              <a:rPr lang="id-ID" smtClean="0"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72705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pattFill prst="smConfetti">
          <a:fgClr>
            <a:schemeClr val="accent1"/>
          </a:fgClr>
          <a:bgClr>
            <a:schemeClr val="accent1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>
            <a:spLocks/>
          </p:cNvSpPr>
          <p:nvPr userDrawn="1"/>
        </p:nvSpPr>
        <p:spPr bwMode="auto">
          <a:xfrm>
            <a:off x="4763" y="-25400"/>
            <a:ext cx="12242800" cy="6934200"/>
          </a:xfrm>
          <a:custGeom>
            <a:avLst/>
            <a:gdLst>
              <a:gd name="T0" fmla="*/ 7120 w 7712"/>
              <a:gd name="T1" fmla="*/ 0 h 4368"/>
              <a:gd name="T2" fmla="*/ 6553 w 7712"/>
              <a:gd name="T3" fmla="*/ 0 h 4368"/>
              <a:gd name="T4" fmla="*/ 4364 w 7712"/>
              <a:gd name="T5" fmla="*/ 3854 h 4368"/>
              <a:gd name="T6" fmla="*/ 5434 w 7712"/>
              <a:gd name="T7" fmla="*/ 0 h 4368"/>
              <a:gd name="T8" fmla="*/ 4914 w 7712"/>
              <a:gd name="T9" fmla="*/ 0 h 4368"/>
              <a:gd name="T10" fmla="*/ 4060 w 7712"/>
              <a:gd name="T11" fmla="*/ 3834 h 4368"/>
              <a:gd name="T12" fmla="*/ 3842 w 7712"/>
              <a:gd name="T13" fmla="*/ 0 h 4368"/>
              <a:gd name="T14" fmla="*/ 3334 w 7712"/>
              <a:gd name="T15" fmla="*/ 0 h 4368"/>
              <a:gd name="T16" fmla="*/ 3753 w 7712"/>
              <a:gd name="T17" fmla="*/ 3843 h 4368"/>
              <a:gd name="T18" fmla="*/ 2245 w 7712"/>
              <a:gd name="T19" fmla="*/ 0 h 4368"/>
              <a:gd name="T20" fmla="*/ 1709 w 7712"/>
              <a:gd name="T21" fmla="*/ 0 h 4368"/>
              <a:gd name="T22" fmla="*/ 3454 w 7712"/>
              <a:gd name="T23" fmla="*/ 3876 h 4368"/>
              <a:gd name="T24" fmla="*/ 539 w 7712"/>
              <a:gd name="T25" fmla="*/ 0 h 4368"/>
              <a:gd name="T26" fmla="*/ 0 w 7712"/>
              <a:gd name="T27" fmla="*/ 78 h 4368"/>
              <a:gd name="T28" fmla="*/ 3169 w 7712"/>
              <a:gd name="T29" fmla="*/ 3941 h 4368"/>
              <a:gd name="T30" fmla="*/ 0 w 7712"/>
              <a:gd name="T31" fmla="*/ 1263 h 4368"/>
              <a:gd name="T32" fmla="*/ 0 w 7712"/>
              <a:gd name="T33" fmla="*/ 1652 h 4368"/>
              <a:gd name="T34" fmla="*/ 2909 w 7712"/>
              <a:gd name="T35" fmla="*/ 4027 h 4368"/>
              <a:gd name="T36" fmla="*/ 0 w 7712"/>
              <a:gd name="T37" fmla="*/ 2356 h 4368"/>
              <a:gd name="T38" fmla="*/ 0 w 7712"/>
              <a:gd name="T39" fmla="*/ 2580 h 4368"/>
              <a:gd name="T40" fmla="*/ 2683 w 7712"/>
              <a:gd name="T41" fmla="*/ 4136 h 4368"/>
              <a:gd name="T42" fmla="*/ 0 w 7712"/>
              <a:gd name="T43" fmla="*/ 3074 h 4368"/>
              <a:gd name="T44" fmla="*/ 0 w 7712"/>
              <a:gd name="T45" fmla="*/ 3225 h 4368"/>
              <a:gd name="T46" fmla="*/ 2496 w 7712"/>
              <a:gd name="T47" fmla="*/ 4265 h 4368"/>
              <a:gd name="T48" fmla="*/ 0 w 7712"/>
              <a:gd name="T49" fmla="*/ 3614 h 4368"/>
              <a:gd name="T50" fmla="*/ 0 w 7712"/>
              <a:gd name="T51" fmla="*/ 3725 h 4368"/>
              <a:gd name="T52" fmla="*/ 2189 w 7712"/>
              <a:gd name="T53" fmla="*/ 4368 h 4368"/>
              <a:gd name="T54" fmla="*/ 7712 w 7712"/>
              <a:gd name="T55" fmla="*/ 3904 h 4368"/>
              <a:gd name="T56" fmla="*/ 5545 w 7712"/>
              <a:gd name="T57" fmla="*/ 4335 h 4368"/>
              <a:gd name="T58" fmla="*/ 7712 w 7712"/>
              <a:gd name="T59" fmla="*/ 3569 h 4368"/>
              <a:gd name="T60" fmla="*/ 7712 w 7712"/>
              <a:gd name="T61" fmla="*/ 3451 h 4368"/>
              <a:gd name="T62" fmla="*/ 5381 w 7712"/>
              <a:gd name="T63" fmla="*/ 4198 h 4368"/>
              <a:gd name="T64" fmla="*/ 7712 w 7712"/>
              <a:gd name="T65" fmla="*/ 3043 h 4368"/>
              <a:gd name="T66" fmla="*/ 7712 w 7712"/>
              <a:gd name="T67" fmla="*/ 2879 h 4368"/>
              <a:gd name="T68" fmla="*/ 5174 w 7712"/>
              <a:gd name="T69" fmla="*/ 4077 h 4368"/>
              <a:gd name="T70" fmla="*/ 7712 w 7712"/>
              <a:gd name="T71" fmla="*/ 2328 h 4368"/>
              <a:gd name="T72" fmla="*/ 7712 w 7712"/>
              <a:gd name="T73" fmla="*/ 2065 h 4368"/>
              <a:gd name="T74" fmla="*/ 4931 w 7712"/>
              <a:gd name="T75" fmla="*/ 3980 h 4368"/>
              <a:gd name="T76" fmla="*/ 7712 w 7712"/>
              <a:gd name="T77" fmla="*/ 1224 h 4368"/>
              <a:gd name="T78" fmla="*/ 7712 w 7712"/>
              <a:gd name="T79" fmla="*/ 718 h 4368"/>
              <a:gd name="T80" fmla="*/ 4657 w 7712"/>
              <a:gd name="T81" fmla="*/ 3904 h 4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712" h="4368">
                <a:moveTo>
                  <a:pt x="7427" y="0"/>
                </a:moveTo>
                <a:lnTo>
                  <a:pt x="7120" y="0"/>
                </a:lnTo>
                <a:lnTo>
                  <a:pt x="4515" y="3876"/>
                </a:lnTo>
                <a:lnTo>
                  <a:pt x="6553" y="0"/>
                </a:lnTo>
                <a:lnTo>
                  <a:pt x="6257" y="0"/>
                </a:lnTo>
                <a:lnTo>
                  <a:pt x="4364" y="3854"/>
                </a:lnTo>
                <a:lnTo>
                  <a:pt x="5721" y="0"/>
                </a:lnTo>
                <a:lnTo>
                  <a:pt x="5434" y="0"/>
                </a:lnTo>
                <a:lnTo>
                  <a:pt x="4213" y="3843"/>
                </a:lnTo>
                <a:lnTo>
                  <a:pt x="4914" y="0"/>
                </a:lnTo>
                <a:lnTo>
                  <a:pt x="4632" y="0"/>
                </a:lnTo>
                <a:lnTo>
                  <a:pt x="4060" y="3834"/>
                </a:lnTo>
                <a:lnTo>
                  <a:pt x="4124" y="0"/>
                </a:lnTo>
                <a:lnTo>
                  <a:pt x="3842" y="0"/>
                </a:lnTo>
                <a:lnTo>
                  <a:pt x="3906" y="3834"/>
                </a:lnTo>
                <a:lnTo>
                  <a:pt x="3334" y="0"/>
                </a:lnTo>
                <a:lnTo>
                  <a:pt x="3052" y="0"/>
                </a:lnTo>
                <a:lnTo>
                  <a:pt x="3753" y="3843"/>
                </a:lnTo>
                <a:lnTo>
                  <a:pt x="2532" y="0"/>
                </a:lnTo>
                <a:lnTo>
                  <a:pt x="2245" y="0"/>
                </a:lnTo>
                <a:lnTo>
                  <a:pt x="3602" y="3857"/>
                </a:lnTo>
                <a:lnTo>
                  <a:pt x="1709" y="0"/>
                </a:lnTo>
                <a:lnTo>
                  <a:pt x="1413" y="0"/>
                </a:lnTo>
                <a:lnTo>
                  <a:pt x="3454" y="3876"/>
                </a:lnTo>
                <a:lnTo>
                  <a:pt x="846" y="0"/>
                </a:lnTo>
                <a:lnTo>
                  <a:pt x="539" y="0"/>
                </a:lnTo>
                <a:lnTo>
                  <a:pt x="3309" y="3904"/>
                </a:lnTo>
                <a:lnTo>
                  <a:pt x="0" y="78"/>
                </a:lnTo>
                <a:lnTo>
                  <a:pt x="0" y="436"/>
                </a:lnTo>
                <a:lnTo>
                  <a:pt x="3169" y="3941"/>
                </a:lnTo>
                <a:lnTo>
                  <a:pt x="0" y="987"/>
                </a:lnTo>
                <a:lnTo>
                  <a:pt x="0" y="1263"/>
                </a:lnTo>
                <a:lnTo>
                  <a:pt x="3035" y="3980"/>
                </a:lnTo>
                <a:lnTo>
                  <a:pt x="0" y="1652"/>
                </a:lnTo>
                <a:lnTo>
                  <a:pt x="0" y="1875"/>
                </a:lnTo>
                <a:lnTo>
                  <a:pt x="2909" y="4027"/>
                </a:lnTo>
                <a:lnTo>
                  <a:pt x="0" y="2166"/>
                </a:lnTo>
                <a:lnTo>
                  <a:pt x="0" y="2356"/>
                </a:lnTo>
                <a:lnTo>
                  <a:pt x="2792" y="4077"/>
                </a:lnTo>
                <a:lnTo>
                  <a:pt x="0" y="2580"/>
                </a:lnTo>
                <a:lnTo>
                  <a:pt x="0" y="2744"/>
                </a:lnTo>
                <a:lnTo>
                  <a:pt x="2683" y="4136"/>
                </a:lnTo>
                <a:lnTo>
                  <a:pt x="0" y="2929"/>
                </a:lnTo>
                <a:lnTo>
                  <a:pt x="0" y="3074"/>
                </a:lnTo>
                <a:lnTo>
                  <a:pt x="2585" y="4198"/>
                </a:lnTo>
                <a:lnTo>
                  <a:pt x="0" y="3225"/>
                </a:lnTo>
                <a:lnTo>
                  <a:pt x="0" y="3359"/>
                </a:lnTo>
                <a:lnTo>
                  <a:pt x="2496" y="4265"/>
                </a:lnTo>
                <a:lnTo>
                  <a:pt x="0" y="3488"/>
                </a:lnTo>
                <a:lnTo>
                  <a:pt x="0" y="3614"/>
                </a:lnTo>
                <a:lnTo>
                  <a:pt x="2421" y="4335"/>
                </a:lnTo>
                <a:lnTo>
                  <a:pt x="0" y="3725"/>
                </a:lnTo>
                <a:lnTo>
                  <a:pt x="0" y="3843"/>
                </a:lnTo>
                <a:lnTo>
                  <a:pt x="2189" y="4368"/>
                </a:lnTo>
                <a:lnTo>
                  <a:pt x="5777" y="4368"/>
                </a:lnTo>
                <a:lnTo>
                  <a:pt x="7712" y="3904"/>
                </a:lnTo>
                <a:lnTo>
                  <a:pt x="7712" y="3790"/>
                </a:lnTo>
                <a:lnTo>
                  <a:pt x="5545" y="4335"/>
                </a:lnTo>
                <a:lnTo>
                  <a:pt x="7712" y="3689"/>
                </a:lnTo>
                <a:lnTo>
                  <a:pt x="7712" y="3569"/>
                </a:lnTo>
                <a:lnTo>
                  <a:pt x="5470" y="4265"/>
                </a:lnTo>
                <a:lnTo>
                  <a:pt x="7712" y="3451"/>
                </a:lnTo>
                <a:lnTo>
                  <a:pt x="7712" y="3323"/>
                </a:lnTo>
                <a:lnTo>
                  <a:pt x="5381" y="4198"/>
                </a:lnTo>
                <a:lnTo>
                  <a:pt x="7712" y="3186"/>
                </a:lnTo>
                <a:lnTo>
                  <a:pt x="7712" y="3043"/>
                </a:lnTo>
                <a:lnTo>
                  <a:pt x="5283" y="4136"/>
                </a:lnTo>
                <a:lnTo>
                  <a:pt x="7712" y="2879"/>
                </a:lnTo>
                <a:lnTo>
                  <a:pt x="7712" y="2716"/>
                </a:lnTo>
                <a:lnTo>
                  <a:pt x="5174" y="4077"/>
                </a:lnTo>
                <a:lnTo>
                  <a:pt x="7712" y="2512"/>
                </a:lnTo>
                <a:lnTo>
                  <a:pt x="7712" y="2328"/>
                </a:lnTo>
                <a:lnTo>
                  <a:pt x="5057" y="4027"/>
                </a:lnTo>
                <a:lnTo>
                  <a:pt x="7712" y="2065"/>
                </a:lnTo>
                <a:lnTo>
                  <a:pt x="7712" y="1847"/>
                </a:lnTo>
                <a:lnTo>
                  <a:pt x="4931" y="3980"/>
                </a:lnTo>
                <a:lnTo>
                  <a:pt x="7712" y="1490"/>
                </a:lnTo>
                <a:lnTo>
                  <a:pt x="7712" y="1224"/>
                </a:lnTo>
                <a:lnTo>
                  <a:pt x="4797" y="3938"/>
                </a:lnTo>
                <a:lnTo>
                  <a:pt x="7712" y="718"/>
                </a:lnTo>
                <a:lnTo>
                  <a:pt x="7712" y="375"/>
                </a:lnTo>
                <a:lnTo>
                  <a:pt x="4657" y="3904"/>
                </a:lnTo>
                <a:lnTo>
                  <a:pt x="7427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29"/>
          <p:cNvSpPr>
            <a:spLocks/>
          </p:cNvSpPr>
          <p:nvPr userDrawn="1"/>
        </p:nvSpPr>
        <p:spPr bwMode="auto">
          <a:xfrm>
            <a:off x="6943725" y="4184197"/>
            <a:ext cx="5253038" cy="2430463"/>
          </a:xfrm>
          <a:custGeom>
            <a:avLst/>
            <a:gdLst>
              <a:gd name="T0" fmla="*/ 1173 w 1304"/>
              <a:gd name="T1" fmla="*/ 0 h 601"/>
              <a:gd name="T2" fmla="*/ 1007 w 1304"/>
              <a:gd name="T3" fmla="*/ 101 h 601"/>
              <a:gd name="T4" fmla="*/ 897 w 1304"/>
              <a:gd name="T5" fmla="*/ 65 h 601"/>
              <a:gd name="T6" fmla="*/ 709 w 1304"/>
              <a:gd name="T7" fmla="*/ 238 h 601"/>
              <a:gd name="T8" fmla="*/ 637 w 1304"/>
              <a:gd name="T9" fmla="*/ 272 h 601"/>
              <a:gd name="T10" fmla="*/ 565 w 1304"/>
              <a:gd name="T11" fmla="*/ 232 h 601"/>
              <a:gd name="T12" fmla="*/ 471 w 1304"/>
              <a:gd name="T13" fmla="*/ 142 h 601"/>
              <a:gd name="T14" fmla="*/ 445 w 1304"/>
              <a:gd name="T15" fmla="*/ 147 h 601"/>
              <a:gd name="T16" fmla="*/ 290 w 1304"/>
              <a:gd name="T17" fmla="*/ 65 h 601"/>
              <a:gd name="T18" fmla="*/ 103 w 1304"/>
              <a:gd name="T19" fmla="*/ 238 h 601"/>
              <a:gd name="T20" fmla="*/ 102 w 1304"/>
              <a:gd name="T21" fmla="*/ 238 h 601"/>
              <a:gd name="T22" fmla="*/ 16 w 1304"/>
              <a:gd name="T23" fmla="*/ 297 h 601"/>
              <a:gd name="T24" fmla="*/ 0 w 1304"/>
              <a:gd name="T25" fmla="*/ 275 h 601"/>
              <a:gd name="T26" fmla="*/ 0 w 1304"/>
              <a:gd name="T27" fmla="*/ 601 h 601"/>
              <a:gd name="T28" fmla="*/ 1304 w 1304"/>
              <a:gd name="T29" fmla="*/ 601 h 601"/>
              <a:gd name="T30" fmla="*/ 1304 w 1304"/>
              <a:gd name="T31" fmla="*/ 53 h 601"/>
              <a:gd name="T32" fmla="*/ 1173 w 1304"/>
              <a:gd name="T33" fmla="*/ 0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04" h="601">
                <a:moveTo>
                  <a:pt x="1173" y="0"/>
                </a:moveTo>
                <a:cubicBezTo>
                  <a:pt x="1101" y="0"/>
                  <a:pt x="1038" y="40"/>
                  <a:pt x="1007" y="101"/>
                </a:cubicBezTo>
                <a:cubicBezTo>
                  <a:pt x="975" y="78"/>
                  <a:pt x="938" y="65"/>
                  <a:pt x="897" y="65"/>
                </a:cubicBezTo>
                <a:cubicBezTo>
                  <a:pt x="797" y="65"/>
                  <a:pt x="716" y="141"/>
                  <a:pt x="709" y="238"/>
                </a:cubicBezTo>
                <a:cubicBezTo>
                  <a:pt x="680" y="238"/>
                  <a:pt x="654" y="252"/>
                  <a:pt x="637" y="272"/>
                </a:cubicBezTo>
                <a:cubicBezTo>
                  <a:pt x="621" y="250"/>
                  <a:pt x="595" y="234"/>
                  <a:pt x="565" y="232"/>
                </a:cubicBezTo>
                <a:cubicBezTo>
                  <a:pt x="563" y="182"/>
                  <a:pt x="522" y="142"/>
                  <a:pt x="471" y="142"/>
                </a:cubicBezTo>
                <a:cubicBezTo>
                  <a:pt x="461" y="142"/>
                  <a:pt x="453" y="143"/>
                  <a:pt x="445" y="147"/>
                </a:cubicBezTo>
                <a:cubicBezTo>
                  <a:pt x="411" y="97"/>
                  <a:pt x="354" y="65"/>
                  <a:pt x="290" y="65"/>
                </a:cubicBezTo>
                <a:cubicBezTo>
                  <a:pt x="191" y="65"/>
                  <a:pt x="111" y="141"/>
                  <a:pt x="103" y="238"/>
                </a:cubicBezTo>
                <a:cubicBezTo>
                  <a:pt x="102" y="238"/>
                  <a:pt x="102" y="238"/>
                  <a:pt x="102" y="238"/>
                </a:cubicBezTo>
                <a:cubicBezTo>
                  <a:pt x="64" y="238"/>
                  <a:pt x="30" y="263"/>
                  <a:pt x="16" y="297"/>
                </a:cubicBezTo>
                <a:cubicBezTo>
                  <a:pt x="11" y="289"/>
                  <a:pt x="6" y="282"/>
                  <a:pt x="0" y="275"/>
                </a:cubicBezTo>
                <a:cubicBezTo>
                  <a:pt x="0" y="601"/>
                  <a:pt x="0" y="601"/>
                  <a:pt x="0" y="601"/>
                </a:cubicBezTo>
                <a:cubicBezTo>
                  <a:pt x="996" y="601"/>
                  <a:pt x="1243" y="601"/>
                  <a:pt x="1304" y="601"/>
                </a:cubicBezTo>
                <a:cubicBezTo>
                  <a:pt x="1304" y="53"/>
                  <a:pt x="1304" y="53"/>
                  <a:pt x="1304" y="53"/>
                </a:cubicBezTo>
                <a:cubicBezTo>
                  <a:pt x="1270" y="20"/>
                  <a:pt x="1224" y="0"/>
                  <a:pt x="1173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30"/>
          <p:cNvSpPr>
            <a:spLocks noEditPoints="1"/>
          </p:cNvSpPr>
          <p:nvPr userDrawn="1"/>
        </p:nvSpPr>
        <p:spPr bwMode="auto">
          <a:xfrm>
            <a:off x="0" y="4549322"/>
            <a:ext cx="2219325" cy="2065338"/>
          </a:xfrm>
          <a:custGeom>
            <a:avLst/>
            <a:gdLst>
              <a:gd name="T0" fmla="*/ 551 w 551"/>
              <a:gd name="T1" fmla="*/ 201 h 511"/>
              <a:gd name="T2" fmla="*/ 538 w 551"/>
              <a:gd name="T3" fmla="*/ 221 h 511"/>
              <a:gd name="T4" fmla="*/ 500 w 551"/>
              <a:gd name="T5" fmla="*/ 208 h 511"/>
              <a:gd name="T6" fmla="*/ 470 w 551"/>
              <a:gd name="T7" fmla="*/ 215 h 511"/>
              <a:gd name="T8" fmla="*/ 398 w 551"/>
              <a:gd name="T9" fmla="*/ 161 h 511"/>
              <a:gd name="T10" fmla="*/ 336 w 551"/>
              <a:gd name="T11" fmla="*/ 194 h 511"/>
              <a:gd name="T12" fmla="*/ 162 w 551"/>
              <a:gd name="T13" fmla="*/ 81 h 511"/>
              <a:gd name="T14" fmla="*/ 114 w 551"/>
              <a:gd name="T15" fmla="*/ 87 h 511"/>
              <a:gd name="T16" fmla="*/ 119 w 551"/>
              <a:gd name="T17" fmla="*/ 63 h 511"/>
              <a:gd name="T18" fmla="*/ 57 w 551"/>
              <a:gd name="T19" fmla="*/ 0 h 511"/>
              <a:gd name="T20" fmla="*/ 0 w 551"/>
              <a:gd name="T21" fmla="*/ 38 h 511"/>
              <a:gd name="T22" fmla="*/ 0 w 551"/>
              <a:gd name="T23" fmla="*/ 511 h 511"/>
              <a:gd name="T24" fmla="*/ 551 w 551"/>
              <a:gd name="T25" fmla="*/ 511 h 511"/>
              <a:gd name="T26" fmla="*/ 551 w 551"/>
              <a:gd name="T27" fmla="*/ 201 h 511"/>
              <a:gd name="T28" fmla="*/ 42 w 551"/>
              <a:gd name="T29" fmla="*/ 124 h 511"/>
              <a:gd name="T30" fmla="*/ 42 w 551"/>
              <a:gd name="T31" fmla="*/ 123 h 511"/>
              <a:gd name="T32" fmla="*/ 43 w 551"/>
              <a:gd name="T33" fmla="*/ 123 h 511"/>
              <a:gd name="T34" fmla="*/ 42 w 551"/>
              <a:gd name="T35" fmla="*/ 124 h 5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51" h="511">
                <a:moveTo>
                  <a:pt x="551" y="201"/>
                </a:moveTo>
                <a:cubicBezTo>
                  <a:pt x="546" y="207"/>
                  <a:pt x="542" y="214"/>
                  <a:pt x="538" y="221"/>
                </a:cubicBezTo>
                <a:cubicBezTo>
                  <a:pt x="528" y="212"/>
                  <a:pt x="515" y="208"/>
                  <a:pt x="500" y="208"/>
                </a:cubicBezTo>
                <a:cubicBezTo>
                  <a:pt x="489" y="208"/>
                  <a:pt x="479" y="210"/>
                  <a:pt x="470" y="215"/>
                </a:cubicBezTo>
                <a:cubicBezTo>
                  <a:pt x="462" y="183"/>
                  <a:pt x="433" y="161"/>
                  <a:pt x="398" y="161"/>
                </a:cubicBezTo>
                <a:cubicBezTo>
                  <a:pt x="373" y="161"/>
                  <a:pt x="350" y="174"/>
                  <a:pt x="336" y="194"/>
                </a:cubicBezTo>
                <a:cubicBezTo>
                  <a:pt x="307" y="128"/>
                  <a:pt x="239" y="81"/>
                  <a:pt x="162" y="81"/>
                </a:cubicBezTo>
                <a:cubicBezTo>
                  <a:pt x="146" y="81"/>
                  <a:pt x="129" y="84"/>
                  <a:pt x="114" y="87"/>
                </a:cubicBezTo>
                <a:cubicBezTo>
                  <a:pt x="117" y="80"/>
                  <a:pt x="119" y="72"/>
                  <a:pt x="119" y="63"/>
                </a:cubicBezTo>
                <a:cubicBezTo>
                  <a:pt x="119" y="29"/>
                  <a:pt x="91" y="0"/>
                  <a:pt x="57" y="0"/>
                </a:cubicBezTo>
                <a:cubicBezTo>
                  <a:pt x="32" y="0"/>
                  <a:pt x="10" y="16"/>
                  <a:pt x="0" y="38"/>
                </a:cubicBezTo>
                <a:cubicBezTo>
                  <a:pt x="0" y="511"/>
                  <a:pt x="0" y="511"/>
                  <a:pt x="0" y="511"/>
                </a:cubicBezTo>
                <a:cubicBezTo>
                  <a:pt x="196" y="511"/>
                  <a:pt x="379" y="511"/>
                  <a:pt x="551" y="511"/>
                </a:cubicBezTo>
                <a:lnTo>
                  <a:pt x="551" y="201"/>
                </a:lnTo>
                <a:close/>
                <a:moveTo>
                  <a:pt x="42" y="124"/>
                </a:moveTo>
                <a:cubicBezTo>
                  <a:pt x="42" y="123"/>
                  <a:pt x="42" y="123"/>
                  <a:pt x="42" y="123"/>
                </a:cubicBezTo>
                <a:cubicBezTo>
                  <a:pt x="43" y="123"/>
                  <a:pt x="43" y="123"/>
                  <a:pt x="43" y="123"/>
                </a:cubicBezTo>
                <a:cubicBezTo>
                  <a:pt x="43" y="124"/>
                  <a:pt x="43" y="124"/>
                  <a:pt x="42" y="124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28"/>
          <p:cNvSpPr>
            <a:spLocks/>
          </p:cNvSpPr>
          <p:nvPr userDrawn="1"/>
        </p:nvSpPr>
        <p:spPr bwMode="auto">
          <a:xfrm>
            <a:off x="3230563" y="4933497"/>
            <a:ext cx="2436813" cy="1519238"/>
          </a:xfrm>
          <a:custGeom>
            <a:avLst/>
            <a:gdLst>
              <a:gd name="T0" fmla="*/ 605 w 605"/>
              <a:gd name="T1" fmla="*/ 359 h 376"/>
              <a:gd name="T2" fmla="*/ 602 w 605"/>
              <a:gd name="T3" fmla="*/ 359 h 376"/>
              <a:gd name="T4" fmla="*/ 602 w 605"/>
              <a:gd name="T5" fmla="*/ 103 h 376"/>
              <a:gd name="T6" fmla="*/ 597 w 605"/>
              <a:gd name="T7" fmla="*/ 126 h 376"/>
              <a:gd name="T8" fmla="*/ 523 w 605"/>
              <a:gd name="T9" fmla="*/ 73 h 376"/>
              <a:gd name="T10" fmla="*/ 451 w 605"/>
              <a:gd name="T11" fmla="*/ 120 h 376"/>
              <a:gd name="T12" fmla="*/ 379 w 605"/>
              <a:gd name="T13" fmla="*/ 66 h 376"/>
              <a:gd name="T14" fmla="*/ 338 w 605"/>
              <a:gd name="T15" fmla="*/ 78 h 376"/>
              <a:gd name="T16" fmla="*/ 241 w 605"/>
              <a:gd name="T17" fmla="*/ 0 h 376"/>
              <a:gd name="T18" fmla="*/ 168 w 605"/>
              <a:gd name="T19" fmla="*/ 32 h 376"/>
              <a:gd name="T20" fmla="*/ 117 w 605"/>
              <a:gd name="T21" fmla="*/ 13 h 376"/>
              <a:gd name="T22" fmla="*/ 42 w 605"/>
              <a:gd name="T23" fmla="*/ 88 h 376"/>
              <a:gd name="T24" fmla="*/ 43 w 605"/>
              <a:gd name="T25" fmla="*/ 97 h 376"/>
              <a:gd name="T26" fmla="*/ 0 w 605"/>
              <a:gd name="T27" fmla="*/ 132 h 376"/>
              <a:gd name="T28" fmla="*/ 0 w 605"/>
              <a:gd name="T29" fmla="*/ 376 h 376"/>
              <a:gd name="T30" fmla="*/ 605 w 605"/>
              <a:gd name="T31" fmla="*/ 376 h 376"/>
              <a:gd name="T32" fmla="*/ 605 w 605"/>
              <a:gd name="T33" fmla="*/ 359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05" h="376">
                <a:moveTo>
                  <a:pt x="605" y="359"/>
                </a:moveTo>
                <a:cubicBezTo>
                  <a:pt x="602" y="359"/>
                  <a:pt x="602" y="359"/>
                  <a:pt x="602" y="359"/>
                </a:cubicBezTo>
                <a:cubicBezTo>
                  <a:pt x="602" y="103"/>
                  <a:pt x="602" y="103"/>
                  <a:pt x="602" y="103"/>
                </a:cubicBezTo>
                <a:cubicBezTo>
                  <a:pt x="600" y="111"/>
                  <a:pt x="598" y="118"/>
                  <a:pt x="597" y="126"/>
                </a:cubicBezTo>
                <a:cubicBezTo>
                  <a:pt x="586" y="95"/>
                  <a:pt x="557" y="73"/>
                  <a:pt x="523" y="73"/>
                </a:cubicBezTo>
                <a:cubicBezTo>
                  <a:pt x="491" y="73"/>
                  <a:pt x="463" y="93"/>
                  <a:pt x="451" y="120"/>
                </a:cubicBezTo>
                <a:cubicBezTo>
                  <a:pt x="442" y="89"/>
                  <a:pt x="413" y="66"/>
                  <a:pt x="379" y="66"/>
                </a:cubicBezTo>
                <a:cubicBezTo>
                  <a:pt x="364" y="66"/>
                  <a:pt x="350" y="70"/>
                  <a:pt x="338" y="78"/>
                </a:cubicBezTo>
                <a:cubicBezTo>
                  <a:pt x="328" y="34"/>
                  <a:pt x="289" y="0"/>
                  <a:pt x="241" y="0"/>
                </a:cubicBezTo>
                <a:cubicBezTo>
                  <a:pt x="212" y="0"/>
                  <a:pt x="186" y="13"/>
                  <a:pt x="168" y="32"/>
                </a:cubicBezTo>
                <a:cubicBezTo>
                  <a:pt x="155" y="20"/>
                  <a:pt x="137" y="13"/>
                  <a:pt x="117" y="13"/>
                </a:cubicBezTo>
                <a:cubicBezTo>
                  <a:pt x="76" y="13"/>
                  <a:pt x="42" y="47"/>
                  <a:pt x="42" y="88"/>
                </a:cubicBezTo>
                <a:cubicBezTo>
                  <a:pt x="42" y="91"/>
                  <a:pt x="42" y="94"/>
                  <a:pt x="43" y="97"/>
                </a:cubicBezTo>
                <a:cubicBezTo>
                  <a:pt x="25" y="104"/>
                  <a:pt x="9" y="115"/>
                  <a:pt x="0" y="132"/>
                </a:cubicBezTo>
                <a:cubicBezTo>
                  <a:pt x="0" y="376"/>
                  <a:pt x="0" y="376"/>
                  <a:pt x="0" y="376"/>
                </a:cubicBezTo>
                <a:cubicBezTo>
                  <a:pt x="171" y="376"/>
                  <a:pt x="371" y="376"/>
                  <a:pt x="605" y="376"/>
                </a:cubicBezTo>
                <a:lnTo>
                  <a:pt x="605" y="359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0" y="4820369"/>
            <a:ext cx="12196763" cy="2037631"/>
          </a:xfrm>
          <a:custGeom>
            <a:avLst/>
            <a:gdLst>
              <a:gd name="connsiteX0" fmla="*/ 9087152 w 12196763"/>
              <a:gd name="connsiteY0" fmla="*/ 0 h 2037631"/>
              <a:gd name="connsiteX1" fmla="*/ 9888723 w 12196763"/>
              <a:gd name="connsiteY1" fmla="*/ 387559 h 2037631"/>
              <a:gd name="connsiteX2" fmla="*/ 10021647 w 12196763"/>
              <a:gd name="connsiteY2" fmla="*/ 375448 h 2037631"/>
              <a:gd name="connsiteX3" fmla="*/ 10517090 w 12196763"/>
              <a:gd name="connsiteY3" fmla="*/ 807414 h 2037631"/>
              <a:gd name="connsiteX4" fmla="*/ 10879609 w 12196763"/>
              <a:gd name="connsiteY4" fmla="*/ 997156 h 2037631"/>
              <a:gd name="connsiteX5" fmla="*/ 11254213 w 12196763"/>
              <a:gd name="connsiteY5" fmla="*/ 835673 h 2037631"/>
              <a:gd name="connsiteX6" fmla="*/ 12196763 w 12196763"/>
              <a:gd name="connsiteY6" fmla="*/ 0 h 2037631"/>
              <a:gd name="connsiteX7" fmla="*/ 12196763 w 12196763"/>
              <a:gd name="connsiteY7" fmla="*/ 1920044 h 2037631"/>
              <a:gd name="connsiteX8" fmla="*/ 12196763 w 12196763"/>
              <a:gd name="connsiteY8" fmla="*/ 2037631 h 2037631"/>
              <a:gd name="connsiteX9" fmla="*/ 0 w 12196763"/>
              <a:gd name="connsiteY9" fmla="*/ 2037631 h 2037631"/>
              <a:gd name="connsiteX10" fmla="*/ 0 w 12196763"/>
              <a:gd name="connsiteY10" fmla="*/ 637857 h 2037631"/>
              <a:gd name="connsiteX11" fmla="*/ 402799 w 12196763"/>
              <a:gd name="connsiteY11" fmla="*/ 1057712 h 2037631"/>
              <a:gd name="connsiteX12" fmla="*/ 729067 w 12196763"/>
              <a:gd name="connsiteY12" fmla="*/ 896230 h 2037631"/>
              <a:gd name="connsiteX13" fmla="*/ 1095614 w 12196763"/>
              <a:gd name="connsiteY13" fmla="*/ 1154602 h 2037631"/>
              <a:gd name="connsiteX14" fmla="*/ 1252706 w 12196763"/>
              <a:gd name="connsiteY14" fmla="*/ 1114231 h 2037631"/>
              <a:gd name="connsiteX15" fmla="*/ 1450078 w 12196763"/>
              <a:gd name="connsiteY15" fmla="*/ 1178824 h 2037631"/>
              <a:gd name="connsiteX16" fmla="*/ 1840793 w 12196763"/>
              <a:gd name="connsiteY16" fmla="*/ 924489 h 2037631"/>
              <a:gd name="connsiteX17" fmla="*/ 2779316 w 12196763"/>
              <a:gd name="connsiteY17" fmla="*/ 290669 h 2037631"/>
              <a:gd name="connsiteX18" fmla="*/ 3758118 w 12196763"/>
              <a:gd name="connsiteY18" fmla="*/ 1061749 h 2037631"/>
              <a:gd name="connsiteX19" fmla="*/ 4237449 w 12196763"/>
              <a:gd name="connsiteY19" fmla="*/ 738784 h 2037631"/>
              <a:gd name="connsiteX20" fmla="*/ 4704696 w 12196763"/>
              <a:gd name="connsiteY20" fmla="*/ 1025416 h 2037631"/>
              <a:gd name="connsiteX21" fmla="*/ 5171944 w 12196763"/>
              <a:gd name="connsiteY21" fmla="*/ 698413 h 2037631"/>
              <a:gd name="connsiteX22" fmla="*/ 5441819 w 12196763"/>
              <a:gd name="connsiteY22" fmla="*/ 771080 h 2037631"/>
              <a:gd name="connsiteX23" fmla="*/ 6078242 w 12196763"/>
              <a:gd name="connsiteY23" fmla="*/ 294706 h 2037631"/>
              <a:gd name="connsiteX24" fmla="*/ 6553545 w 12196763"/>
              <a:gd name="connsiteY24" fmla="*/ 492523 h 2037631"/>
              <a:gd name="connsiteX25" fmla="*/ 6887868 w 12196763"/>
              <a:gd name="connsiteY25" fmla="*/ 375448 h 2037631"/>
              <a:gd name="connsiteX26" fmla="*/ 7375256 w 12196763"/>
              <a:gd name="connsiteY26" fmla="*/ 831636 h 2037631"/>
              <a:gd name="connsiteX27" fmla="*/ 7371228 w 12196763"/>
              <a:gd name="connsiteY27" fmla="*/ 888155 h 2037631"/>
              <a:gd name="connsiteX28" fmla="*/ 7665271 w 12196763"/>
              <a:gd name="connsiteY28" fmla="*/ 1110194 h 2037631"/>
              <a:gd name="connsiteX29" fmla="*/ 8116406 w 12196763"/>
              <a:gd name="connsiteY29" fmla="*/ 835673 h 2037631"/>
              <a:gd name="connsiteX30" fmla="*/ 8120434 w 12196763"/>
              <a:gd name="connsiteY30" fmla="*/ 835673 h 2037631"/>
              <a:gd name="connsiteX31" fmla="*/ 9087152 w 12196763"/>
              <a:gd name="connsiteY31" fmla="*/ 0 h 203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6763" h="2037631">
                <a:moveTo>
                  <a:pt x="9087152" y="0"/>
                </a:moveTo>
                <a:cubicBezTo>
                  <a:pt x="9417448" y="0"/>
                  <a:pt x="9711491" y="153409"/>
                  <a:pt x="9888723" y="387559"/>
                </a:cubicBezTo>
                <a:cubicBezTo>
                  <a:pt x="9929003" y="379485"/>
                  <a:pt x="9977339" y="375448"/>
                  <a:pt x="10021647" y="375448"/>
                </a:cubicBezTo>
                <a:cubicBezTo>
                  <a:pt x="10283466" y="375448"/>
                  <a:pt x="10500978" y="565190"/>
                  <a:pt x="10517090" y="807414"/>
                </a:cubicBezTo>
                <a:cubicBezTo>
                  <a:pt x="10666126" y="815488"/>
                  <a:pt x="10799049" y="888155"/>
                  <a:pt x="10879609" y="997156"/>
                </a:cubicBezTo>
                <a:cubicBezTo>
                  <a:pt x="10972253" y="900267"/>
                  <a:pt x="11101149" y="835673"/>
                  <a:pt x="11254213" y="835673"/>
                </a:cubicBezTo>
                <a:cubicBezTo>
                  <a:pt x="11294493" y="375448"/>
                  <a:pt x="11697292" y="12111"/>
                  <a:pt x="12196763" y="0"/>
                </a:cubicBezTo>
                <a:cubicBezTo>
                  <a:pt x="12196763" y="0"/>
                  <a:pt x="12196763" y="0"/>
                  <a:pt x="12196763" y="1920044"/>
                </a:cubicBezTo>
                <a:lnTo>
                  <a:pt x="12196763" y="2037631"/>
                </a:lnTo>
                <a:lnTo>
                  <a:pt x="0" y="2037631"/>
                </a:lnTo>
                <a:lnTo>
                  <a:pt x="0" y="637857"/>
                </a:lnTo>
                <a:cubicBezTo>
                  <a:pt x="177232" y="734747"/>
                  <a:pt x="318212" y="880081"/>
                  <a:pt x="402799" y="1057712"/>
                </a:cubicBezTo>
                <a:cubicBezTo>
                  <a:pt x="471275" y="956786"/>
                  <a:pt x="592115" y="896230"/>
                  <a:pt x="729067" y="896230"/>
                </a:cubicBezTo>
                <a:cubicBezTo>
                  <a:pt x="902271" y="896230"/>
                  <a:pt x="1051306" y="1001193"/>
                  <a:pt x="1095614" y="1154602"/>
                </a:cubicBezTo>
                <a:cubicBezTo>
                  <a:pt x="1143950" y="1130379"/>
                  <a:pt x="1192286" y="1114231"/>
                  <a:pt x="1252706" y="1114231"/>
                </a:cubicBezTo>
                <a:cubicBezTo>
                  <a:pt x="1325210" y="1114231"/>
                  <a:pt x="1393686" y="1138454"/>
                  <a:pt x="1450078" y="1178824"/>
                </a:cubicBezTo>
                <a:cubicBezTo>
                  <a:pt x="1522582" y="1041564"/>
                  <a:pt x="1667589" y="936600"/>
                  <a:pt x="1840793" y="924489"/>
                </a:cubicBezTo>
                <a:cubicBezTo>
                  <a:pt x="1969689" y="557116"/>
                  <a:pt x="2344292" y="290669"/>
                  <a:pt x="2779316" y="290669"/>
                </a:cubicBezTo>
                <a:cubicBezTo>
                  <a:pt x="3274759" y="290669"/>
                  <a:pt x="3681586" y="625746"/>
                  <a:pt x="3758118" y="1061749"/>
                </a:cubicBezTo>
                <a:cubicBezTo>
                  <a:pt x="3822566" y="876044"/>
                  <a:pt x="4011881" y="738784"/>
                  <a:pt x="4237449" y="738784"/>
                </a:cubicBezTo>
                <a:cubicBezTo>
                  <a:pt x="4442877" y="738784"/>
                  <a:pt x="4624136" y="855859"/>
                  <a:pt x="4704696" y="1025416"/>
                </a:cubicBezTo>
                <a:cubicBezTo>
                  <a:pt x="4761088" y="835673"/>
                  <a:pt x="4946376" y="698413"/>
                  <a:pt x="5171944" y="698413"/>
                </a:cubicBezTo>
                <a:cubicBezTo>
                  <a:pt x="5272644" y="698413"/>
                  <a:pt x="5365287" y="722636"/>
                  <a:pt x="5441819" y="771080"/>
                </a:cubicBezTo>
                <a:cubicBezTo>
                  <a:pt x="5506267" y="500597"/>
                  <a:pt x="5764059" y="294706"/>
                  <a:pt x="6078242" y="294706"/>
                </a:cubicBezTo>
                <a:cubicBezTo>
                  <a:pt x="6263529" y="294706"/>
                  <a:pt x="6436733" y="375448"/>
                  <a:pt x="6553545" y="492523"/>
                </a:cubicBezTo>
                <a:cubicBezTo>
                  <a:pt x="6642161" y="419855"/>
                  <a:pt x="6758973" y="375448"/>
                  <a:pt x="6887868" y="375448"/>
                </a:cubicBezTo>
                <a:cubicBezTo>
                  <a:pt x="7157744" y="375448"/>
                  <a:pt x="7375256" y="573264"/>
                  <a:pt x="7375256" y="831636"/>
                </a:cubicBezTo>
                <a:cubicBezTo>
                  <a:pt x="7375256" y="851822"/>
                  <a:pt x="7371228" y="867970"/>
                  <a:pt x="7371228" y="888155"/>
                </a:cubicBezTo>
                <a:cubicBezTo>
                  <a:pt x="7500123" y="924489"/>
                  <a:pt x="7600823" y="1009267"/>
                  <a:pt x="7665271" y="1110194"/>
                </a:cubicBezTo>
                <a:cubicBezTo>
                  <a:pt x="7737775" y="948711"/>
                  <a:pt x="7915007" y="835673"/>
                  <a:pt x="8116406" y="835673"/>
                </a:cubicBezTo>
                <a:cubicBezTo>
                  <a:pt x="8116406" y="835673"/>
                  <a:pt x="8116406" y="835673"/>
                  <a:pt x="8120434" y="835673"/>
                </a:cubicBezTo>
                <a:cubicBezTo>
                  <a:pt x="8156686" y="367374"/>
                  <a:pt x="8575597" y="0"/>
                  <a:pt x="908715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938" y="1359136"/>
            <a:ext cx="11538408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958040"/>
            <a:ext cx="9144000" cy="487837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5875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1" grpId="0" animBg="1"/>
      <p:bldP spid="15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pattFill prst="smConfetti">
          <a:fgClr>
            <a:schemeClr val="accent1"/>
          </a:fgClr>
          <a:bgClr>
            <a:schemeClr val="accent1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6349" y="0"/>
            <a:ext cx="12181249" cy="6858000"/>
            <a:chOff x="6350" y="0"/>
            <a:chExt cx="7194550" cy="3600450"/>
          </a:xfrm>
          <a:gradFill flip="none" rotWithShape="1"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50461" y="495474"/>
            <a:ext cx="10515600" cy="911682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50461" y="1213660"/>
            <a:ext cx="10515600" cy="36671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904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9941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94E4D-A109-4C48-9E64-7FCBF5BE67D3}" type="datetimeFigureOut">
              <a:rPr lang="id-ID" smtClean="0"/>
              <a:t>25/04/2019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E97F8-F2EB-4E84-BA61-217D6A6B81BD}" type="slidenum">
              <a:rPr lang="id-ID" smtClean="0"/>
              <a:t>‹N°›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60101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94E4D-A109-4C48-9E64-7FCBF5BE67D3}" type="datetimeFigureOut">
              <a:rPr lang="id-ID" smtClean="0"/>
              <a:t>25/04/2019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E97F8-F2EB-4E84-BA61-217D6A6B81BD}" type="slidenum">
              <a:rPr lang="id-ID" smtClean="0"/>
              <a:t>‹N°›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283808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94E4D-A109-4C48-9E64-7FCBF5BE67D3}" type="datetimeFigureOut">
              <a:rPr lang="id-ID" smtClean="0"/>
              <a:t>25/04/2019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E97F8-F2EB-4E84-BA61-217D6A6B81BD}" type="slidenum">
              <a:rPr lang="id-ID" smtClean="0"/>
              <a:t>‹N°›</a:t>
            </a:fld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061382" y="2286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29" y="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-1031" y="4572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0151650" y="2286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19400" y="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119400" y="4572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77719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61361" y="326491"/>
            <a:ext cx="5001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E5A2F918-7F01-453F-8F02-AC799AFBFF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172" y="6044038"/>
            <a:ext cx="820866" cy="73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9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-595171" y="1041063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61361" y="326491"/>
            <a:ext cx="5001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954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237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81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-383511" y="1482887"/>
            <a:ext cx="767021" cy="451599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237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00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1986959" y="893789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10391033" y="-111262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237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77461" y="560289"/>
            <a:ext cx="10515600" cy="911682"/>
          </a:xfrm>
        </p:spPr>
        <p:txBody>
          <a:bodyPr/>
          <a:lstStyle>
            <a:lvl1pPr algn="l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77461" y="1278475"/>
            <a:ext cx="10515600" cy="36671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1556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pattFill prst="smConfetti">
          <a:fgClr>
            <a:schemeClr val="accent1"/>
          </a:fgClr>
          <a:bgClr>
            <a:schemeClr val="accent1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>
            <a:spLocks/>
          </p:cNvSpPr>
          <p:nvPr userDrawn="1"/>
        </p:nvSpPr>
        <p:spPr bwMode="auto">
          <a:xfrm>
            <a:off x="4763" y="-25400"/>
            <a:ext cx="12242800" cy="6934200"/>
          </a:xfrm>
          <a:custGeom>
            <a:avLst/>
            <a:gdLst>
              <a:gd name="T0" fmla="*/ 7120 w 7712"/>
              <a:gd name="T1" fmla="*/ 0 h 4368"/>
              <a:gd name="T2" fmla="*/ 6553 w 7712"/>
              <a:gd name="T3" fmla="*/ 0 h 4368"/>
              <a:gd name="T4" fmla="*/ 4364 w 7712"/>
              <a:gd name="T5" fmla="*/ 3854 h 4368"/>
              <a:gd name="T6" fmla="*/ 5434 w 7712"/>
              <a:gd name="T7" fmla="*/ 0 h 4368"/>
              <a:gd name="T8" fmla="*/ 4914 w 7712"/>
              <a:gd name="T9" fmla="*/ 0 h 4368"/>
              <a:gd name="T10" fmla="*/ 4060 w 7712"/>
              <a:gd name="T11" fmla="*/ 3834 h 4368"/>
              <a:gd name="T12" fmla="*/ 3842 w 7712"/>
              <a:gd name="T13" fmla="*/ 0 h 4368"/>
              <a:gd name="T14" fmla="*/ 3334 w 7712"/>
              <a:gd name="T15" fmla="*/ 0 h 4368"/>
              <a:gd name="T16" fmla="*/ 3753 w 7712"/>
              <a:gd name="T17" fmla="*/ 3843 h 4368"/>
              <a:gd name="T18" fmla="*/ 2245 w 7712"/>
              <a:gd name="T19" fmla="*/ 0 h 4368"/>
              <a:gd name="T20" fmla="*/ 1709 w 7712"/>
              <a:gd name="T21" fmla="*/ 0 h 4368"/>
              <a:gd name="T22" fmla="*/ 3454 w 7712"/>
              <a:gd name="T23" fmla="*/ 3876 h 4368"/>
              <a:gd name="T24" fmla="*/ 539 w 7712"/>
              <a:gd name="T25" fmla="*/ 0 h 4368"/>
              <a:gd name="T26" fmla="*/ 0 w 7712"/>
              <a:gd name="T27" fmla="*/ 78 h 4368"/>
              <a:gd name="T28" fmla="*/ 3169 w 7712"/>
              <a:gd name="T29" fmla="*/ 3941 h 4368"/>
              <a:gd name="T30" fmla="*/ 0 w 7712"/>
              <a:gd name="T31" fmla="*/ 1263 h 4368"/>
              <a:gd name="T32" fmla="*/ 0 w 7712"/>
              <a:gd name="T33" fmla="*/ 1652 h 4368"/>
              <a:gd name="T34" fmla="*/ 2909 w 7712"/>
              <a:gd name="T35" fmla="*/ 4027 h 4368"/>
              <a:gd name="T36" fmla="*/ 0 w 7712"/>
              <a:gd name="T37" fmla="*/ 2356 h 4368"/>
              <a:gd name="T38" fmla="*/ 0 w 7712"/>
              <a:gd name="T39" fmla="*/ 2580 h 4368"/>
              <a:gd name="T40" fmla="*/ 2683 w 7712"/>
              <a:gd name="T41" fmla="*/ 4136 h 4368"/>
              <a:gd name="T42" fmla="*/ 0 w 7712"/>
              <a:gd name="T43" fmla="*/ 3074 h 4368"/>
              <a:gd name="T44" fmla="*/ 0 w 7712"/>
              <a:gd name="T45" fmla="*/ 3225 h 4368"/>
              <a:gd name="T46" fmla="*/ 2496 w 7712"/>
              <a:gd name="T47" fmla="*/ 4265 h 4368"/>
              <a:gd name="T48" fmla="*/ 0 w 7712"/>
              <a:gd name="T49" fmla="*/ 3614 h 4368"/>
              <a:gd name="T50" fmla="*/ 0 w 7712"/>
              <a:gd name="T51" fmla="*/ 3725 h 4368"/>
              <a:gd name="T52" fmla="*/ 2189 w 7712"/>
              <a:gd name="T53" fmla="*/ 4368 h 4368"/>
              <a:gd name="T54" fmla="*/ 7712 w 7712"/>
              <a:gd name="T55" fmla="*/ 3904 h 4368"/>
              <a:gd name="T56" fmla="*/ 5545 w 7712"/>
              <a:gd name="T57" fmla="*/ 4335 h 4368"/>
              <a:gd name="T58" fmla="*/ 7712 w 7712"/>
              <a:gd name="T59" fmla="*/ 3569 h 4368"/>
              <a:gd name="T60" fmla="*/ 7712 w 7712"/>
              <a:gd name="T61" fmla="*/ 3451 h 4368"/>
              <a:gd name="T62" fmla="*/ 5381 w 7712"/>
              <a:gd name="T63" fmla="*/ 4198 h 4368"/>
              <a:gd name="T64" fmla="*/ 7712 w 7712"/>
              <a:gd name="T65" fmla="*/ 3043 h 4368"/>
              <a:gd name="T66" fmla="*/ 7712 w 7712"/>
              <a:gd name="T67" fmla="*/ 2879 h 4368"/>
              <a:gd name="T68" fmla="*/ 5174 w 7712"/>
              <a:gd name="T69" fmla="*/ 4077 h 4368"/>
              <a:gd name="T70" fmla="*/ 7712 w 7712"/>
              <a:gd name="T71" fmla="*/ 2328 h 4368"/>
              <a:gd name="T72" fmla="*/ 7712 w 7712"/>
              <a:gd name="T73" fmla="*/ 2065 h 4368"/>
              <a:gd name="T74" fmla="*/ 4931 w 7712"/>
              <a:gd name="T75" fmla="*/ 3980 h 4368"/>
              <a:gd name="T76" fmla="*/ 7712 w 7712"/>
              <a:gd name="T77" fmla="*/ 1224 h 4368"/>
              <a:gd name="T78" fmla="*/ 7712 w 7712"/>
              <a:gd name="T79" fmla="*/ 718 h 4368"/>
              <a:gd name="T80" fmla="*/ 4657 w 7712"/>
              <a:gd name="T81" fmla="*/ 3904 h 4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712" h="4368">
                <a:moveTo>
                  <a:pt x="7427" y="0"/>
                </a:moveTo>
                <a:lnTo>
                  <a:pt x="7120" y="0"/>
                </a:lnTo>
                <a:lnTo>
                  <a:pt x="4515" y="3876"/>
                </a:lnTo>
                <a:lnTo>
                  <a:pt x="6553" y="0"/>
                </a:lnTo>
                <a:lnTo>
                  <a:pt x="6257" y="0"/>
                </a:lnTo>
                <a:lnTo>
                  <a:pt x="4364" y="3854"/>
                </a:lnTo>
                <a:lnTo>
                  <a:pt x="5721" y="0"/>
                </a:lnTo>
                <a:lnTo>
                  <a:pt x="5434" y="0"/>
                </a:lnTo>
                <a:lnTo>
                  <a:pt x="4213" y="3843"/>
                </a:lnTo>
                <a:lnTo>
                  <a:pt x="4914" y="0"/>
                </a:lnTo>
                <a:lnTo>
                  <a:pt x="4632" y="0"/>
                </a:lnTo>
                <a:lnTo>
                  <a:pt x="4060" y="3834"/>
                </a:lnTo>
                <a:lnTo>
                  <a:pt x="4124" y="0"/>
                </a:lnTo>
                <a:lnTo>
                  <a:pt x="3842" y="0"/>
                </a:lnTo>
                <a:lnTo>
                  <a:pt x="3906" y="3834"/>
                </a:lnTo>
                <a:lnTo>
                  <a:pt x="3334" y="0"/>
                </a:lnTo>
                <a:lnTo>
                  <a:pt x="3052" y="0"/>
                </a:lnTo>
                <a:lnTo>
                  <a:pt x="3753" y="3843"/>
                </a:lnTo>
                <a:lnTo>
                  <a:pt x="2532" y="0"/>
                </a:lnTo>
                <a:lnTo>
                  <a:pt x="2245" y="0"/>
                </a:lnTo>
                <a:lnTo>
                  <a:pt x="3602" y="3857"/>
                </a:lnTo>
                <a:lnTo>
                  <a:pt x="1709" y="0"/>
                </a:lnTo>
                <a:lnTo>
                  <a:pt x="1413" y="0"/>
                </a:lnTo>
                <a:lnTo>
                  <a:pt x="3454" y="3876"/>
                </a:lnTo>
                <a:lnTo>
                  <a:pt x="846" y="0"/>
                </a:lnTo>
                <a:lnTo>
                  <a:pt x="539" y="0"/>
                </a:lnTo>
                <a:lnTo>
                  <a:pt x="3309" y="3904"/>
                </a:lnTo>
                <a:lnTo>
                  <a:pt x="0" y="78"/>
                </a:lnTo>
                <a:lnTo>
                  <a:pt x="0" y="436"/>
                </a:lnTo>
                <a:lnTo>
                  <a:pt x="3169" y="3941"/>
                </a:lnTo>
                <a:lnTo>
                  <a:pt x="0" y="987"/>
                </a:lnTo>
                <a:lnTo>
                  <a:pt x="0" y="1263"/>
                </a:lnTo>
                <a:lnTo>
                  <a:pt x="3035" y="3980"/>
                </a:lnTo>
                <a:lnTo>
                  <a:pt x="0" y="1652"/>
                </a:lnTo>
                <a:lnTo>
                  <a:pt x="0" y="1875"/>
                </a:lnTo>
                <a:lnTo>
                  <a:pt x="2909" y="4027"/>
                </a:lnTo>
                <a:lnTo>
                  <a:pt x="0" y="2166"/>
                </a:lnTo>
                <a:lnTo>
                  <a:pt x="0" y="2356"/>
                </a:lnTo>
                <a:lnTo>
                  <a:pt x="2792" y="4077"/>
                </a:lnTo>
                <a:lnTo>
                  <a:pt x="0" y="2580"/>
                </a:lnTo>
                <a:lnTo>
                  <a:pt x="0" y="2744"/>
                </a:lnTo>
                <a:lnTo>
                  <a:pt x="2683" y="4136"/>
                </a:lnTo>
                <a:lnTo>
                  <a:pt x="0" y="2929"/>
                </a:lnTo>
                <a:lnTo>
                  <a:pt x="0" y="3074"/>
                </a:lnTo>
                <a:lnTo>
                  <a:pt x="2585" y="4198"/>
                </a:lnTo>
                <a:lnTo>
                  <a:pt x="0" y="3225"/>
                </a:lnTo>
                <a:lnTo>
                  <a:pt x="0" y="3359"/>
                </a:lnTo>
                <a:lnTo>
                  <a:pt x="2496" y="4265"/>
                </a:lnTo>
                <a:lnTo>
                  <a:pt x="0" y="3488"/>
                </a:lnTo>
                <a:lnTo>
                  <a:pt x="0" y="3614"/>
                </a:lnTo>
                <a:lnTo>
                  <a:pt x="2421" y="4335"/>
                </a:lnTo>
                <a:lnTo>
                  <a:pt x="0" y="3725"/>
                </a:lnTo>
                <a:lnTo>
                  <a:pt x="0" y="3843"/>
                </a:lnTo>
                <a:lnTo>
                  <a:pt x="2189" y="4368"/>
                </a:lnTo>
                <a:lnTo>
                  <a:pt x="5777" y="4368"/>
                </a:lnTo>
                <a:lnTo>
                  <a:pt x="7712" y="3904"/>
                </a:lnTo>
                <a:lnTo>
                  <a:pt x="7712" y="3790"/>
                </a:lnTo>
                <a:lnTo>
                  <a:pt x="5545" y="4335"/>
                </a:lnTo>
                <a:lnTo>
                  <a:pt x="7712" y="3689"/>
                </a:lnTo>
                <a:lnTo>
                  <a:pt x="7712" y="3569"/>
                </a:lnTo>
                <a:lnTo>
                  <a:pt x="5470" y="4265"/>
                </a:lnTo>
                <a:lnTo>
                  <a:pt x="7712" y="3451"/>
                </a:lnTo>
                <a:lnTo>
                  <a:pt x="7712" y="3323"/>
                </a:lnTo>
                <a:lnTo>
                  <a:pt x="5381" y="4198"/>
                </a:lnTo>
                <a:lnTo>
                  <a:pt x="7712" y="3186"/>
                </a:lnTo>
                <a:lnTo>
                  <a:pt x="7712" y="3043"/>
                </a:lnTo>
                <a:lnTo>
                  <a:pt x="5283" y="4136"/>
                </a:lnTo>
                <a:lnTo>
                  <a:pt x="7712" y="2879"/>
                </a:lnTo>
                <a:lnTo>
                  <a:pt x="7712" y="2716"/>
                </a:lnTo>
                <a:lnTo>
                  <a:pt x="5174" y="4077"/>
                </a:lnTo>
                <a:lnTo>
                  <a:pt x="7712" y="2512"/>
                </a:lnTo>
                <a:lnTo>
                  <a:pt x="7712" y="2328"/>
                </a:lnTo>
                <a:lnTo>
                  <a:pt x="5057" y="4027"/>
                </a:lnTo>
                <a:lnTo>
                  <a:pt x="7712" y="2065"/>
                </a:lnTo>
                <a:lnTo>
                  <a:pt x="7712" y="1847"/>
                </a:lnTo>
                <a:lnTo>
                  <a:pt x="4931" y="3980"/>
                </a:lnTo>
                <a:lnTo>
                  <a:pt x="7712" y="1490"/>
                </a:lnTo>
                <a:lnTo>
                  <a:pt x="7712" y="1224"/>
                </a:lnTo>
                <a:lnTo>
                  <a:pt x="4797" y="3938"/>
                </a:lnTo>
                <a:lnTo>
                  <a:pt x="7712" y="718"/>
                </a:lnTo>
                <a:lnTo>
                  <a:pt x="7712" y="375"/>
                </a:lnTo>
                <a:lnTo>
                  <a:pt x="4657" y="3904"/>
                </a:lnTo>
                <a:lnTo>
                  <a:pt x="7427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598415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61361" y="326491"/>
            <a:ext cx="5001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Picture Placeholder 35"/>
          <p:cNvSpPr>
            <a:spLocks noGrp="1"/>
          </p:cNvSpPr>
          <p:nvPr>
            <p:ph type="pic" sz="quarter" idx="14"/>
          </p:nvPr>
        </p:nvSpPr>
        <p:spPr>
          <a:xfrm>
            <a:off x="0" y="2615903"/>
            <a:ext cx="7800110" cy="2554000"/>
          </a:xfrm>
        </p:spPr>
      </p:sp>
    </p:spTree>
    <p:extLst>
      <p:ext uri="{BB962C8B-B14F-4D97-AF65-F5344CB8AC3E}">
        <p14:creationId xmlns:p14="http://schemas.microsoft.com/office/powerpoint/2010/main" val="324220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Phone with H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1154563" y="-235075"/>
            <a:ext cx="798528" cy="4701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48815" y="326491"/>
            <a:ext cx="512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 rot="20577970" flipH="1">
            <a:off x="-1258790" y="968791"/>
            <a:ext cx="6252102" cy="6693595"/>
            <a:chOff x="5594771" y="128702"/>
            <a:chExt cx="6504024" cy="696330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594771" y="128702"/>
              <a:ext cx="6504024" cy="6963306"/>
            </a:xfrm>
            <a:prstGeom prst="rect">
              <a:avLst/>
            </a:prstGeom>
            <a:effectLst>
              <a:outerShdw blurRad="177800" dist="228600" dir="4680000" sx="99000" sy="99000" algn="t" rotWithShape="0">
                <a:prstClr val="black">
                  <a:alpha val="11000"/>
                </a:prstClr>
              </a:outerShdw>
            </a:effectLst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6687487" y="378785"/>
              <a:ext cx="1840996" cy="1743460"/>
            </a:xfrm>
            <a:prstGeom prst="rect">
              <a:avLst/>
            </a:prstGeom>
          </p:spPr>
        </p:pic>
      </p:grp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567316" y="1306059"/>
            <a:ext cx="1843087" cy="2800804"/>
          </a:xfrm>
          <a:custGeom>
            <a:avLst/>
            <a:gdLst>
              <a:gd name="connsiteX0" fmla="*/ 0 w 725487"/>
              <a:gd name="connsiteY0" fmla="*/ 0 h 2670175"/>
              <a:gd name="connsiteX1" fmla="*/ 725487 w 725487"/>
              <a:gd name="connsiteY1" fmla="*/ 0 h 2670175"/>
              <a:gd name="connsiteX2" fmla="*/ 725487 w 725487"/>
              <a:gd name="connsiteY2" fmla="*/ 2670175 h 2670175"/>
              <a:gd name="connsiteX3" fmla="*/ 0 w 725487"/>
              <a:gd name="connsiteY3" fmla="*/ 2670175 h 2670175"/>
              <a:gd name="connsiteX4" fmla="*/ 0 w 725487"/>
              <a:gd name="connsiteY4" fmla="*/ 0 h 2670175"/>
              <a:gd name="connsiteX0" fmla="*/ 580572 w 1306059"/>
              <a:gd name="connsiteY0" fmla="*/ 0 h 2670175"/>
              <a:gd name="connsiteX1" fmla="*/ 1306059 w 1306059"/>
              <a:gd name="connsiteY1" fmla="*/ 0 h 2670175"/>
              <a:gd name="connsiteX2" fmla="*/ 1306059 w 1306059"/>
              <a:gd name="connsiteY2" fmla="*/ 2670175 h 2670175"/>
              <a:gd name="connsiteX3" fmla="*/ 0 w 1306059"/>
              <a:gd name="connsiteY3" fmla="*/ 2670175 h 2670175"/>
              <a:gd name="connsiteX4" fmla="*/ 580572 w 1306059"/>
              <a:gd name="connsiteY4" fmla="*/ 0 h 2670175"/>
              <a:gd name="connsiteX0" fmla="*/ 580572 w 1843087"/>
              <a:gd name="connsiteY0" fmla="*/ 130629 h 2800804"/>
              <a:gd name="connsiteX1" fmla="*/ 1843087 w 1843087"/>
              <a:gd name="connsiteY1" fmla="*/ 0 h 2800804"/>
              <a:gd name="connsiteX2" fmla="*/ 1306059 w 1843087"/>
              <a:gd name="connsiteY2" fmla="*/ 2800804 h 2800804"/>
              <a:gd name="connsiteX3" fmla="*/ 0 w 1843087"/>
              <a:gd name="connsiteY3" fmla="*/ 2800804 h 2800804"/>
              <a:gd name="connsiteX4" fmla="*/ 580572 w 1843087"/>
              <a:gd name="connsiteY4" fmla="*/ 130629 h 2800804"/>
              <a:gd name="connsiteX0" fmla="*/ 537029 w 1843087"/>
              <a:gd name="connsiteY0" fmla="*/ 130629 h 2800804"/>
              <a:gd name="connsiteX1" fmla="*/ 1843087 w 1843087"/>
              <a:gd name="connsiteY1" fmla="*/ 0 h 2800804"/>
              <a:gd name="connsiteX2" fmla="*/ 1306059 w 1843087"/>
              <a:gd name="connsiteY2" fmla="*/ 2800804 h 2800804"/>
              <a:gd name="connsiteX3" fmla="*/ 0 w 1843087"/>
              <a:gd name="connsiteY3" fmla="*/ 2800804 h 2800804"/>
              <a:gd name="connsiteX4" fmla="*/ 537029 w 1843087"/>
              <a:gd name="connsiteY4" fmla="*/ 130629 h 2800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3087" h="2800804">
                <a:moveTo>
                  <a:pt x="537029" y="130629"/>
                </a:moveTo>
                <a:lnTo>
                  <a:pt x="1843087" y="0"/>
                </a:lnTo>
                <a:lnTo>
                  <a:pt x="1306059" y="2800804"/>
                </a:lnTo>
                <a:lnTo>
                  <a:pt x="0" y="2800804"/>
                </a:lnTo>
                <a:lnTo>
                  <a:pt x="537029" y="130629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5978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 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35"/>
          <p:cNvSpPr>
            <a:spLocks/>
          </p:cNvSpPr>
          <p:nvPr userDrawn="1"/>
        </p:nvSpPr>
        <p:spPr bwMode="auto">
          <a:xfrm>
            <a:off x="1154563" y="-235075"/>
            <a:ext cx="798528" cy="4701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872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3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33400" y="1651000"/>
            <a:ext cx="1701800" cy="2522538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01334" y="1778000"/>
            <a:ext cx="1659466" cy="298820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86194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099875" y="920941"/>
            <a:ext cx="5142042" cy="5937059"/>
          </a:xfrm>
          <a:prstGeom prst="rect">
            <a:avLst/>
          </a:prstGeom>
          <a:effectLst>
            <a:outerShdw blurRad="139700" dist="76200" dir="10800000" sx="99000" sy="99000" algn="r" rotWithShape="0">
              <a:prstClr val="black">
                <a:alpha val="29000"/>
              </a:prstClr>
            </a:outerShdw>
          </a:effectLst>
        </p:spPr>
      </p:pic>
      <p:sp>
        <p:nvSpPr>
          <p:cNvPr id="25" name="Freeform 34"/>
          <p:cNvSpPr>
            <a:spLocks/>
          </p:cNvSpPr>
          <p:nvPr userDrawn="1"/>
        </p:nvSpPr>
        <p:spPr bwMode="auto">
          <a:xfrm>
            <a:off x="1389063" y="9154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872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24" name="Freeform 2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9" name="Group 28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0" name="Freeform 29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30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888754" y="1746120"/>
            <a:ext cx="1926195" cy="287322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30565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 rot="10800000">
            <a:off x="1656483" y="623789"/>
            <a:ext cx="8879034" cy="1179606"/>
            <a:chOff x="4320646" y="785489"/>
            <a:chExt cx="6753082" cy="897167"/>
          </a:xfrm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 rot="10800000">
              <a:off x="10282655" y="785489"/>
              <a:ext cx="791073" cy="605127"/>
            </a:xfrm>
            <a:custGeom>
              <a:avLst/>
              <a:gdLst>
                <a:gd name="T0" fmla="*/ 16 w 243"/>
                <a:gd name="T1" fmla="*/ 111 h 230"/>
                <a:gd name="T2" fmla="*/ 0 w 243"/>
                <a:gd name="T3" fmla="*/ 230 h 230"/>
                <a:gd name="T4" fmla="*/ 243 w 243"/>
                <a:gd name="T5" fmla="*/ 230 h 230"/>
                <a:gd name="T6" fmla="*/ 243 w 243"/>
                <a:gd name="T7" fmla="*/ 0 h 230"/>
                <a:gd name="T8" fmla="*/ 0 w 243"/>
                <a:gd name="T9" fmla="*/ 0 h 230"/>
                <a:gd name="T10" fmla="*/ 16 w 243"/>
                <a:gd name="T11" fmla="*/ 111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3" h="230">
                  <a:moveTo>
                    <a:pt x="16" y="111"/>
                  </a:moveTo>
                  <a:lnTo>
                    <a:pt x="0" y="230"/>
                  </a:lnTo>
                  <a:lnTo>
                    <a:pt x="243" y="230"/>
                  </a:lnTo>
                  <a:lnTo>
                    <a:pt x="243" y="0"/>
                  </a:lnTo>
                  <a:lnTo>
                    <a:pt x="0" y="0"/>
                  </a:lnTo>
                  <a:lnTo>
                    <a:pt x="16" y="1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6"/>
            <p:cNvSpPr>
              <a:spLocks/>
            </p:cNvSpPr>
            <p:nvPr/>
          </p:nvSpPr>
          <p:spPr bwMode="auto">
            <a:xfrm rot="10800000">
              <a:off x="10279401" y="785489"/>
              <a:ext cx="494827" cy="652484"/>
            </a:xfrm>
            <a:custGeom>
              <a:avLst/>
              <a:gdLst>
                <a:gd name="T0" fmla="*/ 152 w 152"/>
                <a:gd name="T1" fmla="*/ 248 h 248"/>
                <a:gd name="T2" fmla="*/ 0 w 152"/>
                <a:gd name="T3" fmla="*/ 139 h 248"/>
                <a:gd name="T4" fmla="*/ 66 w 152"/>
                <a:gd name="T5" fmla="*/ 0 h 248"/>
                <a:gd name="T6" fmla="*/ 152 w 152"/>
                <a:gd name="T7" fmla="*/ 85 h 248"/>
                <a:gd name="T8" fmla="*/ 152 w 152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248">
                  <a:moveTo>
                    <a:pt x="152" y="248"/>
                  </a:moveTo>
                  <a:lnTo>
                    <a:pt x="0" y="139"/>
                  </a:lnTo>
                  <a:lnTo>
                    <a:pt x="66" y="0"/>
                  </a:lnTo>
                  <a:lnTo>
                    <a:pt x="152" y="85"/>
                  </a:lnTo>
                  <a:lnTo>
                    <a:pt x="152" y="2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auto">
            <a:xfrm rot="10800000">
              <a:off x="4320646" y="785489"/>
              <a:ext cx="787817" cy="605127"/>
            </a:xfrm>
            <a:custGeom>
              <a:avLst/>
              <a:gdLst>
                <a:gd name="T0" fmla="*/ 226 w 242"/>
                <a:gd name="T1" fmla="*/ 111 h 230"/>
                <a:gd name="T2" fmla="*/ 242 w 242"/>
                <a:gd name="T3" fmla="*/ 230 h 230"/>
                <a:gd name="T4" fmla="*/ 0 w 242"/>
                <a:gd name="T5" fmla="*/ 230 h 230"/>
                <a:gd name="T6" fmla="*/ 0 w 242"/>
                <a:gd name="T7" fmla="*/ 0 h 230"/>
                <a:gd name="T8" fmla="*/ 242 w 242"/>
                <a:gd name="T9" fmla="*/ 0 h 230"/>
                <a:gd name="T10" fmla="*/ 226 w 242"/>
                <a:gd name="T11" fmla="*/ 111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2" h="230">
                  <a:moveTo>
                    <a:pt x="226" y="111"/>
                  </a:moveTo>
                  <a:lnTo>
                    <a:pt x="242" y="230"/>
                  </a:lnTo>
                  <a:lnTo>
                    <a:pt x="0" y="230"/>
                  </a:lnTo>
                  <a:lnTo>
                    <a:pt x="0" y="0"/>
                  </a:lnTo>
                  <a:lnTo>
                    <a:pt x="242" y="0"/>
                  </a:lnTo>
                  <a:lnTo>
                    <a:pt x="226" y="1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8"/>
            <p:cNvSpPr>
              <a:spLocks/>
            </p:cNvSpPr>
            <p:nvPr/>
          </p:nvSpPr>
          <p:spPr bwMode="auto">
            <a:xfrm rot="10800000">
              <a:off x="4616890" y="785489"/>
              <a:ext cx="494827" cy="652484"/>
            </a:xfrm>
            <a:custGeom>
              <a:avLst/>
              <a:gdLst>
                <a:gd name="T0" fmla="*/ 0 w 152"/>
                <a:gd name="T1" fmla="*/ 248 h 248"/>
                <a:gd name="T2" fmla="*/ 152 w 152"/>
                <a:gd name="T3" fmla="*/ 139 h 248"/>
                <a:gd name="T4" fmla="*/ 86 w 152"/>
                <a:gd name="T5" fmla="*/ 0 h 248"/>
                <a:gd name="T6" fmla="*/ 0 w 152"/>
                <a:gd name="T7" fmla="*/ 85 h 248"/>
                <a:gd name="T8" fmla="*/ 0 w 152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248">
                  <a:moveTo>
                    <a:pt x="0" y="248"/>
                  </a:moveTo>
                  <a:lnTo>
                    <a:pt x="152" y="139"/>
                  </a:lnTo>
                  <a:lnTo>
                    <a:pt x="86" y="0"/>
                  </a:lnTo>
                  <a:lnTo>
                    <a:pt x="0" y="85"/>
                  </a:lnTo>
                  <a:lnTo>
                    <a:pt x="0" y="2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Rectangle 9"/>
            <p:cNvSpPr>
              <a:spLocks noChangeArrowheads="1"/>
            </p:cNvSpPr>
            <p:nvPr/>
          </p:nvSpPr>
          <p:spPr bwMode="auto">
            <a:xfrm rot="10800000">
              <a:off x="4615122" y="1072267"/>
              <a:ext cx="6159106" cy="61038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5" name="Freeform 34"/>
          <p:cNvSpPr>
            <a:spLocks/>
          </p:cNvSpPr>
          <p:nvPr userDrawn="1"/>
        </p:nvSpPr>
        <p:spPr bwMode="auto">
          <a:xfrm>
            <a:off x="-220823" y="1256973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69676" y="326491"/>
            <a:ext cx="50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429059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Freeform 34"/>
          <p:cNvSpPr>
            <a:spLocks/>
          </p:cNvSpPr>
          <p:nvPr userDrawn="1"/>
        </p:nvSpPr>
        <p:spPr bwMode="auto">
          <a:xfrm>
            <a:off x="11963183" y="1136455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9301" y="2036031"/>
            <a:ext cx="5313397" cy="5016325"/>
          </a:xfrm>
          <a:prstGeom prst="rect">
            <a:avLst/>
          </a:prstGeom>
        </p:spPr>
      </p:pic>
      <p:sp>
        <p:nvSpPr>
          <p:cNvPr id="3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267200" y="2507391"/>
            <a:ext cx="3686629" cy="274662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4571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t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6426" y="1804363"/>
            <a:ext cx="3982635" cy="5057314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 rot="10800000">
            <a:off x="1656483" y="623789"/>
            <a:ext cx="8879034" cy="1179606"/>
            <a:chOff x="4320646" y="785489"/>
            <a:chExt cx="6753082" cy="897167"/>
          </a:xfrm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 rot="10800000">
              <a:off x="10282655" y="785489"/>
              <a:ext cx="791073" cy="605127"/>
            </a:xfrm>
            <a:custGeom>
              <a:avLst/>
              <a:gdLst>
                <a:gd name="T0" fmla="*/ 16 w 243"/>
                <a:gd name="T1" fmla="*/ 111 h 230"/>
                <a:gd name="T2" fmla="*/ 0 w 243"/>
                <a:gd name="T3" fmla="*/ 230 h 230"/>
                <a:gd name="T4" fmla="*/ 243 w 243"/>
                <a:gd name="T5" fmla="*/ 230 h 230"/>
                <a:gd name="T6" fmla="*/ 243 w 243"/>
                <a:gd name="T7" fmla="*/ 0 h 230"/>
                <a:gd name="T8" fmla="*/ 0 w 243"/>
                <a:gd name="T9" fmla="*/ 0 h 230"/>
                <a:gd name="T10" fmla="*/ 16 w 243"/>
                <a:gd name="T11" fmla="*/ 111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3" h="230">
                  <a:moveTo>
                    <a:pt x="16" y="111"/>
                  </a:moveTo>
                  <a:lnTo>
                    <a:pt x="0" y="230"/>
                  </a:lnTo>
                  <a:lnTo>
                    <a:pt x="243" y="230"/>
                  </a:lnTo>
                  <a:lnTo>
                    <a:pt x="243" y="0"/>
                  </a:lnTo>
                  <a:lnTo>
                    <a:pt x="0" y="0"/>
                  </a:lnTo>
                  <a:lnTo>
                    <a:pt x="16" y="1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6"/>
            <p:cNvSpPr>
              <a:spLocks/>
            </p:cNvSpPr>
            <p:nvPr/>
          </p:nvSpPr>
          <p:spPr bwMode="auto">
            <a:xfrm rot="10800000">
              <a:off x="10279401" y="785489"/>
              <a:ext cx="494827" cy="652484"/>
            </a:xfrm>
            <a:custGeom>
              <a:avLst/>
              <a:gdLst>
                <a:gd name="T0" fmla="*/ 152 w 152"/>
                <a:gd name="T1" fmla="*/ 248 h 248"/>
                <a:gd name="T2" fmla="*/ 0 w 152"/>
                <a:gd name="T3" fmla="*/ 139 h 248"/>
                <a:gd name="T4" fmla="*/ 66 w 152"/>
                <a:gd name="T5" fmla="*/ 0 h 248"/>
                <a:gd name="T6" fmla="*/ 152 w 152"/>
                <a:gd name="T7" fmla="*/ 85 h 248"/>
                <a:gd name="T8" fmla="*/ 152 w 152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248">
                  <a:moveTo>
                    <a:pt x="152" y="248"/>
                  </a:moveTo>
                  <a:lnTo>
                    <a:pt x="0" y="139"/>
                  </a:lnTo>
                  <a:lnTo>
                    <a:pt x="66" y="0"/>
                  </a:lnTo>
                  <a:lnTo>
                    <a:pt x="152" y="85"/>
                  </a:lnTo>
                  <a:lnTo>
                    <a:pt x="152" y="2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auto">
            <a:xfrm rot="10800000">
              <a:off x="4320646" y="785489"/>
              <a:ext cx="787817" cy="605127"/>
            </a:xfrm>
            <a:custGeom>
              <a:avLst/>
              <a:gdLst>
                <a:gd name="T0" fmla="*/ 226 w 242"/>
                <a:gd name="T1" fmla="*/ 111 h 230"/>
                <a:gd name="T2" fmla="*/ 242 w 242"/>
                <a:gd name="T3" fmla="*/ 230 h 230"/>
                <a:gd name="T4" fmla="*/ 0 w 242"/>
                <a:gd name="T5" fmla="*/ 230 h 230"/>
                <a:gd name="T6" fmla="*/ 0 w 242"/>
                <a:gd name="T7" fmla="*/ 0 h 230"/>
                <a:gd name="T8" fmla="*/ 242 w 242"/>
                <a:gd name="T9" fmla="*/ 0 h 230"/>
                <a:gd name="T10" fmla="*/ 226 w 242"/>
                <a:gd name="T11" fmla="*/ 111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2" h="230">
                  <a:moveTo>
                    <a:pt x="226" y="111"/>
                  </a:moveTo>
                  <a:lnTo>
                    <a:pt x="242" y="230"/>
                  </a:lnTo>
                  <a:lnTo>
                    <a:pt x="0" y="230"/>
                  </a:lnTo>
                  <a:lnTo>
                    <a:pt x="0" y="0"/>
                  </a:lnTo>
                  <a:lnTo>
                    <a:pt x="242" y="0"/>
                  </a:lnTo>
                  <a:lnTo>
                    <a:pt x="226" y="1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8"/>
            <p:cNvSpPr>
              <a:spLocks/>
            </p:cNvSpPr>
            <p:nvPr/>
          </p:nvSpPr>
          <p:spPr bwMode="auto">
            <a:xfrm rot="10800000">
              <a:off x="4616890" y="785489"/>
              <a:ext cx="494827" cy="652484"/>
            </a:xfrm>
            <a:custGeom>
              <a:avLst/>
              <a:gdLst>
                <a:gd name="T0" fmla="*/ 0 w 152"/>
                <a:gd name="T1" fmla="*/ 248 h 248"/>
                <a:gd name="T2" fmla="*/ 152 w 152"/>
                <a:gd name="T3" fmla="*/ 139 h 248"/>
                <a:gd name="T4" fmla="*/ 86 w 152"/>
                <a:gd name="T5" fmla="*/ 0 h 248"/>
                <a:gd name="T6" fmla="*/ 0 w 152"/>
                <a:gd name="T7" fmla="*/ 85 h 248"/>
                <a:gd name="T8" fmla="*/ 0 w 152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248">
                  <a:moveTo>
                    <a:pt x="0" y="248"/>
                  </a:moveTo>
                  <a:lnTo>
                    <a:pt x="152" y="139"/>
                  </a:lnTo>
                  <a:lnTo>
                    <a:pt x="86" y="0"/>
                  </a:lnTo>
                  <a:lnTo>
                    <a:pt x="0" y="85"/>
                  </a:lnTo>
                  <a:lnTo>
                    <a:pt x="0" y="2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Rectangle 9"/>
            <p:cNvSpPr>
              <a:spLocks noChangeArrowheads="1"/>
            </p:cNvSpPr>
            <p:nvPr/>
          </p:nvSpPr>
          <p:spPr bwMode="auto">
            <a:xfrm rot="10800000">
              <a:off x="4615122" y="1072267"/>
              <a:ext cx="6159106" cy="61038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5" name="Freeform 34"/>
          <p:cNvSpPr>
            <a:spLocks/>
          </p:cNvSpPr>
          <p:nvPr userDrawn="1"/>
        </p:nvSpPr>
        <p:spPr bwMode="auto">
          <a:xfrm>
            <a:off x="-220823" y="1256973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69676" y="326491"/>
            <a:ext cx="50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429059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Freeform 34"/>
          <p:cNvSpPr>
            <a:spLocks/>
          </p:cNvSpPr>
          <p:nvPr userDrawn="1"/>
        </p:nvSpPr>
        <p:spPr bwMode="auto">
          <a:xfrm>
            <a:off x="11963183" y="1136455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891088" y="2565400"/>
            <a:ext cx="2386012" cy="31496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1615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t Mocku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389063" y="9154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237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24" name="Freeform 2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9" name="Group 28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0" name="Freeform 29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30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568" y="430680"/>
            <a:ext cx="3341604" cy="6534695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338263" y="1358900"/>
            <a:ext cx="2039937" cy="3822700"/>
          </a:xfrm>
          <a:custGeom>
            <a:avLst/>
            <a:gdLst>
              <a:gd name="connsiteX0" fmla="*/ 0 w 1824037"/>
              <a:gd name="connsiteY0" fmla="*/ 0 h 3784600"/>
              <a:gd name="connsiteX1" fmla="*/ 1824037 w 1824037"/>
              <a:gd name="connsiteY1" fmla="*/ 0 h 3784600"/>
              <a:gd name="connsiteX2" fmla="*/ 1824037 w 1824037"/>
              <a:gd name="connsiteY2" fmla="*/ 3784600 h 3784600"/>
              <a:gd name="connsiteX3" fmla="*/ 0 w 1824037"/>
              <a:gd name="connsiteY3" fmla="*/ 3784600 h 3784600"/>
              <a:gd name="connsiteX4" fmla="*/ 0 w 1824037"/>
              <a:gd name="connsiteY4" fmla="*/ 0 h 3784600"/>
              <a:gd name="connsiteX0" fmla="*/ 0 w 1925637"/>
              <a:gd name="connsiteY0" fmla="*/ 0 h 3784600"/>
              <a:gd name="connsiteX1" fmla="*/ 1925637 w 1925637"/>
              <a:gd name="connsiteY1" fmla="*/ 279400 h 3784600"/>
              <a:gd name="connsiteX2" fmla="*/ 1824037 w 1925637"/>
              <a:gd name="connsiteY2" fmla="*/ 3784600 h 3784600"/>
              <a:gd name="connsiteX3" fmla="*/ 0 w 1925637"/>
              <a:gd name="connsiteY3" fmla="*/ 3784600 h 3784600"/>
              <a:gd name="connsiteX4" fmla="*/ 0 w 1925637"/>
              <a:gd name="connsiteY4" fmla="*/ 0 h 3784600"/>
              <a:gd name="connsiteX0" fmla="*/ 50800 w 1976437"/>
              <a:gd name="connsiteY0" fmla="*/ 0 h 3784600"/>
              <a:gd name="connsiteX1" fmla="*/ 1976437 w 1976437"/>
              <a:gd name="connsiteY1" fmla="*/ 279400 h 3784600"/>
              <a:gd name="connsiteX2" fmla="*/ 1874837 w 1976437"/>
              <a:gd name="connsiteY2" fmla="*/ 3784600 h 3784600"/>
              <a:gd name="connsiteX3" fmla="*/ 0 w 1976437"/>
              <a:gd name="connsiteY3" fmla="*/ 3771900 h 3784600"/>
              <a:gd name="connsiteX4" fmla="*/ 50800 w 1976437"/>
              <a:gd name="connsiteY4" fmla="*/ 0 h 3784600"/>
              <a:gd name="connsiteX0" fmla="*/ 12700 w 1976437"/>
              <a:gd name="connsiteY0" fmla="*/ 0 h 3759200"/>
              <a:gd name="connsiteX1" fmla="*/ 1976437 w 1976437"/>
              <a:gd name="connsiteY1" fmla="*/ 254000 h 3759200"/>
              <a:gd name="connsiteX2" fmla="*/ 1874837 w 1976437"/>
              <a:gd name="connsiteY2" fmla="*/ 3759200 h 3759200"/>
              <a:gd name="connsiteX3" fmla="*/ 0 w 1976437"/>
              <a:gd name="connsiteY3" fmla="*/ 3746500 h 3759200"/>
              <a:gd name="connsiteX4" fmla="*/ 12700 w 1976437"/>
              <a:gd name="connsiteY4" fmla="*/ 0 h 3759200"/>
              <a:gd name="connsiteX0" fmla="*/ 12700 w 2039937"/>
              <a:gd name="connsiteY0" fmla="*/ 0 h 3822700"/>
              <a:gd name="connsiteX1" fmla="*/ 1976437 w 2039937"/>
              <a:gd name="connsiteY1" fmla="*/ 254000 h 3822700"/>
              <a:gd name="connsiteX2" fmla="*/ 2039937 w 2039937"/>
              <a:gd name="connsiteY2" fmla="*/ 3822700 h 3822700"/>
              <a:gd name="connsiteX3" fmla="*/ 0 w 2039937"/>
              <a:gd name="connsiteY3" fmla="*/ 3746500 h 3822700"/>
              <a:gd name="connsiteX4" fmla="*/ 12700 w 2039937"/>
              <a:gd name="connsiteY4" fmla="*/ 0 h 3822700"/>
              <a:gd name="connsiteX0" fmla="*/ 12700 w 2039937"/>
              <a:gd name="connsiteY0" fmla="*/ 0 h 3822700"/>
              <a:gd name="connsiteX1" fmla="*/ 2001837 w 2039937"/>
              <a:gd name="connsiteY1" fmla="*/ 266700 h 3822700"/>
              <a:gd name="connsiteX2" fmla="*/ 2039937 w 2039937"/>
              <a:gd name="connsiteY2" fmla="*/ 3822700 h 3822700"/>
              <a:gd name="connsiteX3" fmla="*/ 0 w 2039937"/>
              <a:gd name="connsiteY3" fmla="*/ 3746500 h 3822700"/>
              <a:gd name="connsiteX4" fmla="*/ 12700 w 2039937"/>
              <a:gd name="connsiteY4" fmla="*/ 0 h 382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9937" h="3822700">
                <a:moveTo>
                  <a:pt x="12700" y="0"/>
                </a:moveTo>
                <a:lnTo>
                  <a:pt x="2001837" y="266700"/>
                </a:lnTo>
                <a:lnTo>
                  <a:pt x="2039937" y="3822700"/>
                </a:lnTo>
                <a:lnTo>
                  <a:pt x="0" y="3746500"/>
                </a:lnTo>
                <a:cubicBezTo>
                  <a:pt x="4233" y="2497667"/>
                  <a:pt x="8467" y="1248833"/>
                  <a:pt x="12700" y="0"/>
                </a:cubicBezTo>
                <a:close/>
              </a:path>
            </a:pathLst>
          </a:cu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249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blic Ev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872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45761" y="2500836"/>
            <a:ext cx="2104471" cy="2104471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34611" y="2500836"/>
            <a:ext cx="2104471" cy="2104471"/>
          </a:xfrm>
          <a:prstGeom prst="ellipse">
            <a:avLst/>
          </a:prstGeom>
          <a:ln w="25400">
            <a:solidFill>
              <a:schemeClr val="accent2"/>
            </a:solidFill>
          </a:ln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433441" y="2500836"/>
            <a:ext cx="2104471" cy="2104471"/>
          </a:xfrm>
          <a:prstGeom prst="ellipse">
            <a:avLst/>
          </a:prstGeom>
          <a:ln w="25400">
            <a:solidFill>
              <a:schemeClr val="accent3"/>
            </a:solidFill>
          </a:ln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9222291" y="2500836"/>
            <a:ext cx="2104471" cy="2104471"/>
          </a:xfrm>
          <a:prstGeom prst="ellipse">
            <a:avLst/>
          </a:prstGeom>
          <a:ln w="25400">
            <a:solidFill>
              <a:schemeClr val="accent4"/>
            </a:solidFill>
          </a:ln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8935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blic Ev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872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305095" y="2062871"/>
            <a:ext cx="4932000" cy="3600000"/>
          </a:xfrm>
        </p:spPr>
      </p:sp>
      <p:sp>
        <p:nvSpPr>
          <p:cNvPr id="3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1531" y="2062871"/>
            <a:ext cx="4932000" cy="3600000"/>
          </a:xfrm>
        </p:spPr>
      </p:sp>
      <p:grpSp>
        <p:nvGrpSpPr>
          <p:cNvPr id="33" name="Group 32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34" name="Freeform 3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34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6" name="Group 35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7" name="Freeform 3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37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46962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blic Ev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872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34" name="Freeform 3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34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6" name="Group 35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7" name="Freeform 36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37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7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1039813" y="2163233"/>
            <a:ext cx="3206750" cy="3293005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endParaRPr lang="id-ID"/>
          </a:p>
        </p:txBody>
      </p:sp>
      <p:sp>
        <p:nvSpPr>
          <p:cNvPr id="18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4513222" y="2163233"/>
            <a:ext cx="3206750" cy="3293005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endParaRPr lang="id-ID"/>
          </a:p>
        </p:txBody>
      </p:sp>
      <p:sp>
        <p:nvSpPr>
          <p:cNvPr id="19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7987724" y="2163233"/>
            <a:ext cx="3206750" cy="3293005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4349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pattFill prst="smConfetti">
          <a:fgClr>
            <a:schemeClr val="accent1"/>
          </a:fgClr>
          <a:bgClr>
            <a:schemeClr val="accent1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6349" y="0"/>
            <a:ext cx="12181249" cy="6858000"/>
            <a:chOff x="6350" y="0"/>
            <a:chExt cx="7194550" cy="3600450"/>
          </a:xfrm>
          <a:gradFill flip="none" rotWithShape="1"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84225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blic Ev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872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41"/>
          </p:nvPr>
        </p:nvSpPr>
        <p:spPr>
          <a:xfrm>
            <a:off x="731400" y="1917699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43"/>
          </p:nvPr>
        </p:nvSpPr>
        <p:spPr>
          <a:xfrm>
            <a:off x="2996928" y="1917700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45"/>
          </p:nvPr>
        </p:nvSpPr>
        <p:spPr>
          <a:xfrm>
            <a:off x="5228188" y="1917700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47"/>
          </p:nvPr>
        </p:nvSpPr>
        <p:spPr>
          <a:xfrm>
            <a:off x="7415824" y="1917700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49"/>
          </p:nvPr>
        </p:nvSpPr>
        <p:spPr>
          <a:xfrm>
            <a:off x="731400" y="4079627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51"/>
          </p:nvPr>
        </p:nvSpPr>
        <p:spPr>
          <a:xfrm>
            <a:off x="2996928" y="4079627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53"/>
          </p:nvPr>
        </p:nvSpPr>
        <p:spPr>
          <a:xfrm>
            <a:off x="5228188" y="4079627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55"/>
          </p:nvPr>
        </p:nvSpPr>
        <p:spPr>
          <a:xfrm>
            <a:off x="7415824" y="4079627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57"/>
          </p:nvPr>
        </p:nvSpPr>
        <p:spPr>
          <a:xfrm>
            <a:off x="9606656" y="1917700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59"/>
          </p:nvPr>
        </p:nvSpPr>
        <p:spPr>
          <a:xfrm>
            <a:off x="9606656" y="4079627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41" name="Group 40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42" name="Freeform 41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42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4" name="Group 43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45" name="Freeform 44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45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76623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872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474600" y="1850217"/>
            <a:ext cx="3564000" cy="4320000"/>
          </a:xfrm>
        </p:spPr>
      </p:sp>
      <p:sp>
        <p:nvSpPr>
          <p:cNvPr id="3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178300" y="1849438"/>
            <a:ext cx="2641600" cy="2088000"/>
          </a:xfrm>
        </p:spPr>
        <p:txBody>
          <a:bodyPr/>
          <a:lstStyle/>
          <a:p>
            <a:endParaRPr lang="id-ID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178300" y="4076305"/>
            <a:ext cx="2641600" cy="2088000"/>
          </a:xfrm>
        </p:spPr>
        <p:txBody>
          <a:bodyPr/>
          <a:lstStyle/>
          <a:p>
            <a:endParaRPr lang="id-ID"/>
          </a:p>
        </p:txBody>
      </p:sp>
      <p:sp>
        <p:nvSpPr>
          <p:cNvPr id="34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6921500" y="4076743"/>
            <a:ext cx="4203700" cy="2087562"/>
          </a:xfrm>
        </p:spPr>
        <p:txBody>
          <a:bodyPr/>
          <a:lstStyle/>
          <a:p>
            <a:endParaRPr lang="id-ID"/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36" name="Freeform 35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36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8" name="Group 37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9" name="Freeform 38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9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41349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872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36" name="Freeform 35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36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8" name="Group 37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9" name="Freeform 38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9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432300" y="1836738"/>
            <a:ext cx="2641600" cy="2124000"/>
          </a:xfrm>
        </p:spPr>
        <p:txBody>
          <a:bodyPr/>
          <a:lstStyle/>
          <a:p>
            <a:endParaRPr lang="id-ID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8737600" y="4063824"/>
            <a:ext cx="2641600" cy="2124000"/>
          </a:xfrm>
        </p:spPr>
        <p:txBody>
          <a:bodyPr/>
          <a:lstStyle/>
          <a:p>
            <a:endParaRPr lang="id-ID"/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7175500" y="1836738"/>
            <a:ext cx="4203700" cy="2124000"/>
          </a:xfrm>
        </p:spPr>
        <p:txBody>
          <a:bodyPr/>
          <a:lstStyle/>
          <a:p>
            <a:endParaRPr lang="id-ID"/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4432300" y="4063824"/>
            <a:ext cx="4203700" cy="2124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3791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Lis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237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012755" y="2279803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247354" y="2279804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477053" y="2279804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681198" y="2279804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887007" y="2279804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2111550" y="3174444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4380924" y="3174444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585069" y="3174444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8796442" y="3174444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3282129" y="4097492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5511828" y="4097492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7715973" y="4097492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9921783" y="4097492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1012755" y="4097492"/>
            <a:ext cx="1294283" cy="1294283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6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35" grpId="0" animBg="1"/>
      <p:bldP spid="36" grpId="0" animBg="1"/>
      <p:bldP spid="37" grpId="0" animBg="1"/>
      <p:bldP spid="39" grpId="0" animBg="1"/>
      <p:bldP spid="40" grpId="0" animBg="1"/>
      <p:bldP spid="41" grpId="0" animBg="1"/>
      <p:bldP spid="42" grpId="0" animBg="1"/>
      <p:bldP spid="43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t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950877" y="109482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69676" y="326491"/>
            <a:ext cx="50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2" name="Freeform 34"/>
          <p:cNvSpPr>
            <a:spLocks/>
          </p:cNvSpPr>
          <p:nvPr userDrawn="1"/>
        </p:nvSpPr>
        <p:spPr bwMode="auto">
          <a:xfrm>
            <a:off x="11963183" y="1136455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8000" y="802497"/>
            <a:ext cx="6273515" cy="5448052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878226" y="1409700"/>
            <a:ext cx="5707349" cy="425123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8915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389063" y="9154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237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24" name="Freeform 23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9" name="Group 28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0" name="Freeform 29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30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389063" y="1389063"/>
            <a:ext cx="3251200" cy="439102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306277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237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514349" y="2432275"/>
            <a:ext cx="900000" cy="900000"/>
          </a:xfrm>
          <a:prstGeom prst="round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8534399" y="2432275"/>
            <a:ext cx="900000" cy="900000"/>
          </a:xfrm>
          <a:prstGeom prst="round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4610099" y="2432275"/>
            <a:ext cx="900000" cy="900000"/>
          </a:xfrm>
          <a:prstGeom prst="round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8593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28305" y="2157412"/>
            <a:ext cx="1908000" cy="1908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82376" y="326491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623596" y="2157412"/>
            <a:ext cx="1908000" cy="1908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0618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6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0" name="Picture Placeholder 24"/>
          <p:cNvSpPr>
            <a:spLocks noGrp="1"/>
          </p:cNvSpPr>
          <p:nvPr>
            <p:ph type="pic" sz="quarter" idx="14"/>
          </p:nvPr>
        </p:nvSpPr>
        <p:spPr>
          <a:xfrm>
            <a:off x="657550" y="2241550"/>
            <a:ext cx="1800000" cy="1800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41" name="Picture Placeholder 24"/>
          <p:cNvSpPr>
            <a:spLocks noGrp="1"/>
          </p:cNvSpPr>
          <p:nvPr>
            <p:ph type="pic" sz="quarter" idx="15"/>
          </p:nvPr>
        </p:nvSpPr>
        <p:spPr>
          <a:xfrm>
            <a:off x="2481914" y="4051300"/>
            <a:ext cx="1800000" cy="1800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42" name="Picture Placeholder 24"/>
          <p:cNvSpPr>
            <a:spLocks noGrp="1"/>
          </p:cNvSpPr>
          <p:nvPr>
            <p:ph type="pic" sz="quarter" idx="16"/>
          </p:nvPr>
        </p:nvSpPr>
        <p:spPr>
          <a:xfrm>
            <a:off x="4283838" y="2241550"/>
            <a:ext cx="1800000" cy="1800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43" name="Picture Placeholder 24"/>
          <p:cNvSpPr>
            <a:spLocks noGrp="1"/>
          </p:cNvSpPr>
          <p:nvPr>
            <p:ph type="pic" sz="quarter" idx="17"/>
          </p:nvPr>
        </p:nvSpPr>
        <p:spPr>
          <a:xfrm>
            <a:off x="6108202" y="4051300"/>
            <a:ext cx="1800000" cy="1800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44" name="Picture Placeholder 24"/>
          <p:cNvSpPr>
            <a:spLocks noGrp="1"/>
          </p:cNvSpPr>
          <p:nvPr>
            <p:ph type="pic" sz="quarter" idx="18"/>
          </p:nvPr>
        </p:nvSpPr>
        <p:spPr>
          <a:xfrm>
            <a:off x="7915703" y="2241550"/>
            <a:ext cx="1800000" cy="1800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45" name="Picture Placeholder 24"/>
          <p:cNvSpPr>
            <a:spLocks noGrp="1"/>
          </p:cNvSpPr>
          <p:nvPr>
            <p:ph type="pic" sz="quarter" idx="19"/>
          </p:nvPr>
        </p:nvSpPr>
        <p:spPr>
          <a:xfrm>
            <a:off x="9740067" y="4051300"/>
            <a:ext cx="1800000" cy="1800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47" name="Freeform 46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Freeform 4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9" name="Group 48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50" name="Freeform 49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50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70416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9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0956548" y="1183384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11903813" y="800877"/>
            <a:ext cx="745387" cy="438862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l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6882877" y="1807102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8305275" y="1807102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28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9727672" y="1807102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29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6882878" y="3229501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0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8305276" y="3229501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9727673" y="3229501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2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6882878" y="4651899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3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8305276" y="4651899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4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9727673" y="4651899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5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6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7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8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52" name="Freeform 51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52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4" name="Group 53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55" name="Freeform 54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55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35482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Message">
    <p:bg>
      <p:bgPr>
        <a:pattFill prst="smConfetti">
          <a:fgClr>
            <a:schemeClr val="accent1"/>
          </a:fgClr>
          <a:bgClr>
            <a:schemeClr val="accent1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6349" y="0"/>
            <a:ext cx="12181249" cy="6858000"/>
            <a:chOff x="6350" y="0"/>
            <a:chExt cx="7194550" cy="3600450"/>
          </a:xfrm>
          <a:gradFill flip="none" rotWithShape="1"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601663" y="225425"/>
            <a:ext cx="10755313" cy="6632575"/>
            <a:chOff x="601663" y="225425"/>
            <a:chExt cx="10755313" cy="6632575"/>
          </a:xfrm>
        </p:grpSpPr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601663" y="301625"/>
              <a:ext cx="10755313" cy="6556375"/>
            </a:xfrm>
            <a:custGeom>
              <a:avLst/>
              <a:gdLst>
                <a:gd name="T0" fmla="*/ 1174 w 3009"/>
                <a:gd name="T1" fmla="*/ 1833 h 1833"/>
                <a:gd name="T2" fmla="*/ 1270 w 3009"/>
                <a:gd name="T3" fmla="*/ 1826 h 1833"/>
                <a:gd name="T4" fmla="*/ 1675 w 3009"/>
                <a:gd name="T5" fmla="*/ 1594 h 1833"/>
                <a:gd name="T6" fmla="*/ 1997 w 3009"/>
                <a:gd name="T7" fmla="*/ 1748 h 1833"/>
                <a:gd name="T8" fmla="*/ 2071 w 3009"/>
                <a:gd name="T9" fmla="*/ 1741 h 1833"/>
                <a:gd name="T10" fmla="*/ 2352 w 3009"/>
                <a:gd name="T11" fmla="*/ 1474 h 1833"/>
                <a:gd name="T12" fmla="*/ 2512 w 3009"/>
                <a:gd name="T13" fmla="*/ 1492 h 1833"/>
                <a:gd name="T14" fmla="*/ 2932 w 3009"/>
                <a:gd name="T15" fmla="*/ 1262 h 1833"/>
                <a:gd name="T16" fmla="*/ 2921 w 3009"/>
                <a:gd name="T17" fmla="*/ 814 h 1833"/>
                <a:gd name="T18" fmla="*/ 2619 w 3009"/>
                <a:gd name="T19" fmla="*/ 620 h 1833"/>
                <a:gd name="T20" fmla="*/ 2584 w 3009"/>
                <a:gd name="T21" fmla="*/ 622 h 1833"/>
                <a:gd name="T22" fmla="*/ 2298 w 3009"/>
                <a:gd name="T23" fmla="*/ 409 h 1833"/>
                <a:gd name="T24" fmla="*/ 2209 w 3009"/>
                <a:gd name="T25" fmla="*/ 418 h 1833"/>
                <a:gd name="T26" fmla="*/ 1710 w 3009"/>
                <a:gd name="T27" fmla="*/ 0 h 1833"/>
                <a:gd name="T28" fmla="*/ 1682 w 3009"/>
                <a:gd name="T29" fmla="*/ 0 h 1833"/>
                <a:gd name="T30" fmla="*/ 1198 w 3009"/>
                <a:gd name="T31" fmla="*/ 254 h 1833"/>
                <a:gd name="T32" fmla="*/ 972 w 3009"/>
                <a:gd name="T33" fmla="*/ 208 h 1833"/>
                <a:gd name="T34" fmla="*/ 693 w 3009"/>
                <a:gd name="T35" fmla="*/ 311 h 1833"/>
                <a:gd name="T36" fmla="*/ 531 w 3009"/>
                <a:gd name="T37" fmla="*/ 680 h 1833"/>
                <a:gd name="T38" fmla="*/ 474 w 3009"/>
                <a:gd name="T39" fmla="*/ 677 h 1833"/>
                <a:gd name="T40" fmla="*/ 85 w 3009"/>
                <a:gd name="T41" fmla="*/ 848 h 1833"/>
                <a:gd name="T42" fmla="*/ 69 w 3009"/>
                <a:gd name="T43" fmla="*/ 1244 h 1833"/>
                <a:gd name="T44" fmla="*/ 350 w 3009"/>
                <a:gd name="T45" fmla="*/ 1449 h 1833"/>
                <a:gd name="T46" fmla="*/ 603 w 3009"/>
                <a:gd name="T47" fmla="*/ 1585 h 1833"/>
                <a:gd name="T48" fmla="*/ 735 w 3009"/>
                <a:gd name="T49" fmla="*/ 1564 h 1833"/>
                <a:gd name="T50" fmla="*/ 1174 w 3009"/>
                <a:gd name="T51" fmla="*/ 1833 h 1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09" h="1833">
                  <a:moveTo>
                    <a:pt x="1174" y="1833"/>
                  </a:moveTo>
                  <a:cubicBezTo>
                    <a:pt x="1205" y="1833"/>
                    <a:pt x="1237" y="1831"/>
                    <a:pt x="1270" y="1826"/>
                  </a:cubicBezTo>
                  <a:cubicBezTo>
                    <a:pt x="1563" y="1783"/>
                    <a:pt x="1649" y="1663"/>
                    <a:pt x="1675" y="1594"/>
                  </a:cubicBezTo>
                  <a:cubicBezTo>
                    <a:pt x="1724" y="1650"/>
                    <a:pt x="1833" y="1748"/>
                    <a:pt x="1997" y="1748"/>
                  </a:cubicBezTo>
                  <a:cubicBezTo>
                    <a:pt x="2021" y="1748"/>
                    <a:pt x="2046" y="1746"/>
                    <a:pt x="2071" y="1741"/>
                  </a:cubicBezTo>
                  <a:cubicBezTo>
                    <a:pt x="2291" y="1703"/>
                    <a:pt x="2341" y="1539"/>
                    <a:pt x="2352" y="1474"/>
                  </a:cubicBezTo>
                  <a:cubicBezTo>
                    <a:pt x="2384" y="1481"/>
                    <a:pt x="2442" y="1492"/>
                    <a:pt x="2512" y="1492"/>
                  </a:cubicBezTo>
                  <a:cubicBezTo>
                    <a:pt x="2646" y="1492"/>
                    <a:pt x="2827" y="1452"/>
                    <a:pt x="2932" y="1262"/>
                  </a:cubicBezTo>
                  <a:cubicBezTo>
                    <a:pt x="3009" y="1123"/>
                    <a:pt x="3005" y="955"/>
                    <a:pt x="2921" y="814"/>
                  </a:cubicBezTo>
                  <a:cubicBezTo>
                    <a:pt x="2850" y="694"/>
                    <a:pt x="2734" y="620"/>
                    <a:pt x="2619" y="620"/>
                  </a:cubicBezTo>
                  <a:cubicBezTo>
                    <a:pt x="2607" y="620"/>
                    <a:pt x="2596" y="620"/>
                    <a:pt x="2584" y="622"/>
                  </a:cubicBezTo>
                  <a:cubicBezTo>
                    <a:pt x="2566" y="565"/>
                    <a:pt x="2499" y="409"/>
                    <a:pt x="2298" y="409"/>
                  </a:cubicBezTo>
                  <a:cubicBezTo>
                    <a:pt x="2270" y="409"/>
                    <a:pt x="2240" y="412"/>
                    <a:pt x="2209" y="418"/>
                  </a:cubicBezTo>
                  <a:cubicBezTo>
                    <a:pt x="2192" y="328"/>
                    <a:pt x="2104" y="13"/>
                    <a:pt x="1710" y="0"/>
                  </a:cubicBezTo>
                  <a:cubicBezTo>
                    <a:pt x="1700" y="0"/>
                    <a:pt x="1691" y="0"/>
                    <a:pt x="1682" y="0"/>
                  </a:cubicBezTo>
                  <a:cubicBezTo>
                    <a:pt x="1356" y="0"/>
                    <a:pt x="1231" y="189"/>
                    <a:pt x="1198" y="254"/>
                  </a:cubicBezTo>
                  <a:cubicBezTo>
                    <a:pt x="1160" y="238"/>
                    <a:pt x="1073" y="208"/>
                    <a:pt x="972" y="208"/>
                  </a:cubicBezTo>
                  <a:cubicBezTo>
                    <a:pt x="862" y="208"/>
                    <a:pt x="768" y="243"/>
                    <a:pt x="693" y="311"/>
                  </a:cubicBezTo>
                  <a:cubicBezTo>
                    <a:pt x="525" y="463"/>
                    <a:pt x="522" y="615"/>
                    <a:pt x="531" y="680"/>
                  </a:cubicBezTo>
                  <a:cubicBezTo>
                    <a:pt x="516" y="678"/>
                    <a:pt x="497" y="677"/>
                    <a:pt x="474" y="677"/>
                  </a:cubicBezTo>
                  <a:cubicBezTo>
                    <a:pt x="377" y="677"/>
                    <a:pt x="196" y="700"/>
                    <a:pt x="85" y="848"/>
                  </a:cubicBezTo>
                  <a:cubicBezTo>
                    <a:pt x="6" y="954"/>
                    <a:pt x="0" y="1106"/>
                    <a:pt x="69" y="1244"/>
                  </a:cubicBezTo>
                  <a:cubicBezTo>
                    <a:pt x="131" y="1368"/>
                    <a:pt x="238" y="1446"/>
                    <a:pt x="350" y="1449"/>
                  </a:cubicBezTo>
                  <a:cubicBezTo>
                    <a:pt x="371" y="1485"/>
                    <a:pt x="445" y="1585"/>
                    <a:pt x="603" y="1585"/>
                  </a:cubicBezTo>
                  <a:cubicBezTo>
                    <a:pt x="644" y="1585"/>
                    <a:pt x="689" y="1578"/>
                    <a:pt x="735" y="1564"/>
                  </a:cubicBezTo>
                  <a:cubicBezTo>
                    <a:pt x="767" y="1628"/>
                    <a:pt x="890" y="1833"/>
                    <a:pt x="1174" y="1833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auto">
            <a:xfrm>
              <a:off x="601663" y="225425"/>
              <a:ext cx="10755313" cy="6556375"/>
            </a:xfrm>
            <a:custGeom>
              <a:avLst/>
              <a:gdLst>
                <a:gd name="T0" fmla="*/ 1174 w 3009"/>
                <a:gd name="T1" fmla="*/ 1833 h 1833"/>
                <a:gd name="T2" fmla="*/ 1270 w 3009"/>
                <a:gd name="T3" fmla="*/ 1826 h 1833"/>
                <a:gd name="T4" fmla="*/ 1675 w 3009"/>
                <a:gd name="T5" fmla="*/ 1594 h 1833"/>
                <a:gd name="T6" fmla="*/ 1997 w 3009"/>
                <a:gd name="T7" fmla="*/ 1748 h 1833"/>
                <a:gd name="T8" fmla="*/ 2071 w 3009"/>
                <a:gd name="T9" fmla="*/ 1741 h 1833"/>
                <a:gd name="T10" fmla="*/ 2352 w 3009"/>
                <a:gd name="T11" fmla="*/ 1474 h 1833"/>
                <a:gd name="T12" fmla="*/ 2512 w 3009"/>
                <a:gd name="T13" fmla="*/ 1492 h 1833"/>
                <a:gd name="T14" fmla="*/ 2932 w 3009"/>
                <a:gd name="T15" fmla="*/ 1262 h 1833"/>
                <a:gd name="T16" fmla="*/ 2921 w 3009"/>
                <a:gd name="T17" fmla="*/ 814 h 1833"/>
                <a:gd name="T18" fmla="*/ 2619 w 3009"/>
                <a:gd name="T19" fmla="*/ 620 h 1833"/>
                <a:gd name="T20" fmla="*/ 2584 w 3009"/>
                <a:gd name="T21" fmla="*/ 622 h 1833"/>
                <a:gd name="T22" fmla="*/ 2298 w 3009"/>
                <a:gd name="T23" fmla="*/ 409 h 1833"/>
                <a:gd name="T24" fmla="*/ 2209 w 3009"/>
                <a:gd name="T25" fmla="*/ 418 h 1833"/>
                <a:gd name="T26" fmla="*/ 1710 w 3009"/>
                <a:gd name="T27" fmla="*/ 0 h 1833"/>
                <a:gd name="T28" fmla="*/ 1682 w 3009"/>
                <a:gd name="T29" fmla="*/ 0 h 1833"/>
                <a:gd name="T30" fmla="*/ 1198 w 3009"/>
                <a:gd name="T31" fmla="*/ 254 h 1833"/>
                <a:gd name="T32" fmla="*/ 972 w 3009"/>
                <a:gd name="T33" fmla="*/ 208 h 1833"/>
                <a:gd name="T34" fmla="*/ 693 w 3009"/>
                <a:gd name="T35" fmla="*/ 311 h 1833"/>
                <a:gd name="T36" fmla="*/ 531 w 3009"/>
                <a:gd name="T37" fmla="*/ 680 h 1833"/>
                <a:gd name="T38" fmla="*/ 474 w 3009"/>
                <a:gd name="T39" fmla="*/ 677 h 1833"/>
                <a:gd name="T40" fmla="*/ 85 w 3009"/>
                <a:gd name="T41" fmla="*/ 848 h 1833"/>
                <a:gd name="T42" fmla="*/ 69 w 3009"/>
                <a:gd name="T43" fmla="*/ 1244 h 1833"/>
                <a:gd name="T44" fmla="*/ 350 w 3009"/>
                <a:gd name="T45" fmla="*/ 1449 h 1833"/>
                <a:gd name="T46" fmla="*/ 603 w 3009"/>
                <a:gd name="T47" fmla="*/ 1585 h 1833"/>
                <a:gd name="T48" fmla="*/ 735 w 3009"/>
                <a:gd name="T49" fmla="*/ 1564 h 1833"/>
                <a:gd name="T50" fmla="*/ 1174 w 3009"/>
                <a:gd name="T51" fmla="*/ 1833 h 1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09" h="1833">
                  <a:moveTo>
                    <a:pt x="1174" y="1833"/>
                  </a:moveTo>
                  <a:cubicBezTo>
                    <a:pt x="1205" y="1833"/>
                    <a:pt x="1237" y="1831"/>
                    <a:pt x="1270" y="1826"/>
                  </a:cubicBezTo>
                  <a:cubicBezTo>
                    <a:pt x="1563" y="1783"/>
                    <a:pt x="1649" y="1663"/>
                    <a:pt x="1675" y="1594"/>
                  </a:cubicBezTo>
                  <a:cubicBezTo>
                    <a:pt x="1724" y="1650"/>
                    <a:pt x="1833" y="1748"/>
                    <a:pt x="1997" y="1748"/>
                  </a:cubicBezTo>
                  <a:cubicBezTo>
                    <a:pt x="2021" y="1748"/>
                    <a:pt x="2046" y="1746"/>
                    <a:pt x="2071" y="1741"/>
                  </a:cubicBezTo>
                  <a:cubicBezTo>
                    <a:pt x="2291" y="1703"/>
                    <a:pt x="2341" y="1539"/>
                    <a:pt x="2352" y="1474"/>
                  </a:cubicBezTo>
                  <a:cubicBezTo>
                    <a:pt x="2384" y="1481"/>
                    <a:pt x="2442" y="1492"/>
                    <a:pt x="2512" y="1492"/>
                  </a:cubicBezTo>
                  <a:cubicBezTo>
                    <a:pt x="2646" y="1492"/>
                    <a:pt x="2827" y="1452"/>
                    <a:pt x="2932" y="1262"/>
                  </a:cubicBezTo>
                  <a:cubicBezTo>
                    <a:pt x="3009" y="1123"/>
                    <a:pt x="3005" y="955"/>
                    <a:pt x="2921" y="814"/>
                  </a:cubicBezTo>
                  <a:cubicBezTo>
                    <a:pt x="2850" y="694"/>
                    <a:pt x="2734" y="620"/>
                    <a:pt x="2619" y="620"/>
                  </a:cubicBezTo>
                  <a:cubicBezTo>
                    <a:pt x="2607" y="620"/>
                    <a:pt x="2596" y="620"/>
                    <a:pt x="2584" y="622"/>
                  </a:cubicBezTo>
                  <a:cubicBezTo>
                    <a:pt x="2566" y="565"/>
                    <a:pt x="2499" y="409"/>
                    <a:pt x="2298" y="409"/>
                  </a:cubicBezTo>
                  <a:cubicBezTo>
                    <a:pt x="2270" y="409"/>
                    <a:pt x="2240" y="412"/>
                    <a:pt x="2209" y="418"/>
                  </a:cubicBezTo>
                  <a:cubicBezTo>
                    <a:pt x="2192" y="328"/>
                    <a:pt x="2104" y="13"/>
                    <a:pt x="1710" y="0"/>
                  </a:cubicBezTo>
                  <a:cubicBezTo>
                    <a:pt x="1700" y="0"/>
                    <a:pt x="1691" y="0"/>
                    <a:pt x="1682" y="0"/>
                  </a:cubicBezTo>
                  <a:cubicBezTo>
                    <a:pt x="1356" y="0"/>
                    <a:pt x="1231" y="189"/>
                    <a:pt x="1198" y="254"/>
                  </a:cubicBezTo>
                  <a:cubicBezTo>
                    <a:pt x="1160" y="238"/>
                    <a:pt x="1073" y="208"/>
                    <a:pt x="972" y="208"/>
                  </a:cubicBezTo>
                  <a:cubicBezTo>
                    <a:pt x="862" y="208"/>
                    <a:pt x="768" y="243"/>
                    <a:pt x="693" y="311"/>
                  </a:cubicBezTo>
                  <a:cubicBezTo>
                    <a:pt x="525" y="463"/>
                    <a:pt x="522" y="615"/>
                    <a:pt x="531" y="680"/>
                  </a:cubicBezTo>
                  <a:cubicBezTo>
                    <a:pt x="516" y="678"/>
                    <a:pt x="497" y="677"/>
                    <a:pt x="474" y="677"/>
                  </a:cubicBezTo>
                  <a:cubicBezTo>
                    <a:pt x="377" y="677"/>
                    <a:pt x="196" y="700"/>
                    <a:pt x="85" y="848"/>
                  </a:cubicBezTo>
                  <a:cubicBezTo>
                    <a:pt x="6" y="954"/>
                    <a:pt x="0" y="1106"/>
                    <a:pt x="69" y="1244"/>
                  </a:cubicBezTo>
                  <a:cubicBezTo>
                    <a:pt x="131" y="1368"/>
                    <a:pt x="238" y="1446"/>
                    <a:pt x="350" y="1449"/>
                  </a:cubicBezTo>
                  <a:cubicBezTo>
                    <a:pt x="371" y="1485"/>
                    <a:pt x="445" y="1585"/>
                    <a:pt x="603" y="1585"/>
                  </a:cubicBezTo>
                  <a:cubicBezTo>
                    <a:pt x="644" y="1585"/>
                    <a:pt x="689" y="1578"/>
                    <a:pt x="735" y="1564"/>
                  </a:cubicBezTo>
                  <a:cubicBezTo>
                    <a:pt x="767" y="1628"/>
                    <a:pt x="890" y="1833"/>
                    <a:pt x="1174" y="1833"/>
                  </a:cubicBezTo>
                  <a:close/>
                </a:path>
              </a:pathLst>
            </a:custGeom>
            <a:solidFill>
              <a:schemeClr val="bg1"/>
            </a:solidFill>
            <a:ln w="4445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021263" y="1289729"/>
            <a:ext cx="2215470" cy="2215471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1"/>
          </p:nvPr>
        </p:nvSpPr>
        <p:spPr>
          <a:xfrm>
            <a:off x="3233123" y="3882685"/>
            <a:ext cx="5727700" cy="1544637"/>
          </a:xfrm>
        </p:spPr>
        <p:txBody>
          <a:bodyPr/>
          <a:lstStyle>
            <a:lvl1pPr algn="ctr">
              <a:defRPr/>
            </a:lvl1pPr>
            <a:lvl2pPr marL="457200" indent="0" algn="ctr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id-ID" dirty="0"/>
          </a:p>
        </p:txBody>
      </p:sp>
      <p:sp>
        <p:nvSpPr>
          <p:cNvPr id="28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07776" y="326491"/>
            <a:ext cx="415312" cy="365125"/>
          </a:xfrm>
        </p:spPr>
        <p:txBody>
          <a:bodyPr/>
          <a:lstStyle>
            <a:lvl1pPr algn="ctr">
              <a:defRPr/>
            </a:lvl1pPr>
          </a:lstStyle>
          <a:p>
            <a:fld id="{0A4E97F8-F2EB-4E84-BA61-217D6A6B81BD}" type="slidenum">
              <a:rPr lang="id-ID" smtClean="0"/>
              <a:pPr/>
              <a:t>‹N°›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13812145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et The Team 9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0956548" y="1183384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11903813" y="800877"/>
            <a:ext cx="745387" cy="438862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304066" y="2104828"/>
            <a:ext cx="1692000" cy="169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4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890510" y="2104828"/>
            <a:ext cx="1692000" cy="169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631035" y="2104828"/>
            <a:ext cx="1692000" cy="169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9216377" y="2104828"/>
            <a:ext cx="1692000" cy="169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48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304066" y="4303322"/>
            <a:ext cx="1692000" cy="169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3890510" y="4303322"/>
            <a:ext cx="1692000" cy="169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50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631035" y="4303322"/>
            <a:ext cx="1692000" cy="169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51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216377" y="4303322"/>
            <a:ext cx="1692000" cy="169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grpSp>
        <p:nvGrpSpPr>
          <p:cNvPr id="57" name="Group 56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58" name="Freeform 5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Freeform 5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0" name="Group 59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61" name="Freeform 60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61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90001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036136" y="4231428"/>
            <a:ext cx="1800000" cy="1800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493605" y="1980598"/>
            <a:ext cx="1800000" cy="1800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493605" y="4276269"/>
            <a:ext cx="1800000" cy="1800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36136" y="1980598"/>
            <a:ext cx="1800000" cy="1800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0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1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2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3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35" name="Freeform 34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35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7" name="Group 36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8" name="Freeform 37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38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87980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 Picture Squ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942975" y="1938338"/>
            <a:ext cx="1800225" cy="18002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1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942975" y="4138613"/>
            <a:ext cx="1800225" cy="18002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2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6429375" y="1938338"/>
            <a:ext cx="1800225" cy="18002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3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6429375" y="4138613"/>
            <a:ext cx="1800225" cy="18002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7" name="Freeform 16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1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94444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 Pictur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911347" y="2012946"/>
            <a:ext cx="1620000" cy="1620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641030" y="2012946"/>
            <a:ext cx="1620000" cy="1620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349431" y="2012946"/>
            <a:ext cx="1620000" cy="1620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282176" y="2012946"/>
            <a:ext cx="1620000" cy="1620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761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1723287" y="1019827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10759519" y="40067"/>
            <a:ext cx="412318" cy="242761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26686" y="2012946"/>
            <a:ext cx="3105186" cy="3105186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9740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1723287" y="1019827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10759519" y="40067"/>
            <a:ext cx="412318" cy="242761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55286" y="2012946"/>
            <a:ext cx="1987554" cy="19875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5328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1723287" y="1019827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10759519" y="40067"/>
            <a:ext cx="412318" cy="242761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64050" y="2113494"/>
            <a:ext cx="1825459" cy="18254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1128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P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1723287" y="1019827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10759519" y="40067"/>
            <a:ext cx="412318" cy="242761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24674" y="2000480"/>
            <a:ext cx="2280863" cy="34756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7328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Page 5 Min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1723287" y="1019827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10759519" y="40067"/>
            <a:ext cx="412318" cy="242761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024058" y="2841620"/>
            <a:ext cx="2168529" cy="2168529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16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32" name="Freeform 31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33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5" name="Group 34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6" name="Freeform 35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36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016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32" name="Freeform 31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33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5" name="Group 34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6" name="Freeform 35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36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0" name="Picture Placeholder 21"/>
          <p:cNvSpPr>
            <a:spLocks noGrp="1"/>
          </p:cNvSpPr>
          <p:nvPr>
            <p:ph type="pic" sz="quarter" idx="13"/>
          </p:nvPr>
        </p:nvSpPr>
        <p:spPr>
          <a:xfrm>
            <a:off x="0" y="12160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21" name="Picture Placeholder 21"/>
          <p:cNvSpPr>
            <a:spLocks noGrp="1"/>
          </p:cNvSpPr>
          <p:nvPr>
            <p:ph type="pic" sz="quarter" idx="14"/>
          </p:nvPr>
        </p:nvSpPr>
        <p:spPr>
          <a:xfrm>
            <a:off x="1216025" y="12160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2439988" y="12160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38" name="Picture Placeholder 21"/>
          <p:cNvSpPr>
            <a:spLocks noGrp="1"/>
          </p:cNvSpPr>
          <p:nvPr>
            <p:ph type="pic" sz="quarter" idx="16"/>
          </p:nvPr>
        </p:nvSpPr>
        <p:spPr>
          <a:xfrm>
            <a:off x="3654425" y="12160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39" name="Picture Placeholder 21"/>
          <p:cNvSpPr>
            <a:spLocks noGrp="1"/>
          </p:cNvSpPr>
          <p:nvPr>
            <p:ph type="pic" sz="quarter" idx="17"/>
          </p:nvPr>
        </p:nvSpPr>
        <p:spPr>
          <a:xfrm>
            <a:off x="4879975" y="12160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0" name="Picture Placeholder 21"/>
          <p:cNvSpPr>
            <a:spLocks noGrp="1"/>
          </p:cNvSpPr>
          <p:nvPr>
            <p:ph type="pic" sz="quarter" idx="18"/>
          </p:nvPr>
        </p:nvSpPr>
        <p:spPr>
          <a:xfrm>
            <a:off x="6094413" y="12160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1" name="Picture Placeholder 21"/>
          <p:cNvSpPr>
            <a:spLocks noGrp="1"/>
          </p:cNvSpPr>
          <p:nvPr>
            <p:ph type="pic" sz="quarter" idx="19"/>
          </p:nvPr>
        </p:nvSpPr>
        <p:spPr>
          <a:xfrm>
            <a:off x="7318375" y="12160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2" name="Picture Placeholder 21"/>
          <p:cNvSpPr>
            <a:spLocks noGrp="1"/>
          </p:cNvSpPr>
          <p:nvPr>
            <p:ph type="pic" sz="quarter" idx="20"/>
          </p:nvPr>
        </p:nvSpPr>
        <p:spPr>
          <a:xfrm>
            <a:off x="8532813" y="12160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3" name="Picture Placeholder 21"/>
          <p:cNvSpPr>
            <a:spLocks noGrp="1"/>
          </p:cNvSpPr>
          <p:nvPr>
            <p:ph type="pic" sz="quarter" idx="21"/>
          </p:nvPr>
        </p:nvSpPr>
        <p:spPr>
          <a:xfrm>
            <a:off x="9756775" y="12160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4" name="Picture Placeholder 21"/>
          <p:cNvSpPr>
            <a:spLocks noGrp="1"/>
          </p:cNvSpPr>
          <p:nvPr>
            <p:ph type="pic" sz="quarter" idx="22"/>
          </p:nvPr>
        </p:nvSpPr>
        <p:spPr>
          <a:xfrm>
            <a:off x="10971213" y="12160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5" name="Picture Placeholder 21"/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6" name="Picture Placeholder 21"/>
          <p:cNvSpPr>
            <a:spLocks noGrp="1"/>
          </p:cNvSpPr>
          <p:nvPr>
            <p:ph type="pic" sz="quarter" idx="24"/>
          </p:nvPr>
        </p:nvSpPr>
        <p:spPr>
          <a:xfrm>
            <a:off x="1216025" y="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7" name="Picture Placeholder 21"/>
          <p:cNvSpPr>
            <a:spLocks noGrp="1"/>
          </p:cNvSpPr>
          <p:nvPr>
            <p:ph type="pic" sz="quarter" idx="25"/>
          </p:nvPr>
        </p:nvSpPr>
        <p:spPr>
          <a:xfrm>
            <a:off x="2439988" y="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8" name="Picture Placeholder 21"/>
          <p:cNvSpPr>
            <a:spLocks noGrp="1"/>
          </p:cNvSpPr>
          <p:nvPr>
            <p:ph type="pic" sz="quarter" idx="26"/>
          </p:nvPr>
        </p:nvSpPr>
        <p:spPr>
          <a:xfrm>
            <a:off x="3654425" y="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9" name="Picture Placeholder 21"/>
          <p:cNvSpPr>
            <a:spLocks noGrp="1"/>
          </p:cNvSpPr>
          <p:nvPr>
            <p:ph type="pic" sz="quarter" idx="27"/>
          </p:nvPr>
        </p:nvSpPr>
        <p:spPr>
          <a:xfrm>
            <a:off x="4879975" y="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0" name="Picture Placeholder 21"/>
          <p:cNvSpPr>
            <a:spLocks noGrp="1"/>
          </p:cNvSpPr>
          <p:nvPr>
            <p:ph type="pic" sz="quarter" idx="28"/>
          </p:nvPr>
        </p:nvSpPr>
        <p:spPr>
          <a:xfrm>
            <a:off x="6094413" y="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1" name="Picture Placeholder 21"/>
          <p:cNvSpPr>
            <a:spLocks noGrp="1"/>
          </p:cNvSpPr>
          <p:nvPr>
            <p:ph type="pic" sz="quarter" idx="29"/>
          </p:nvPr>
        </p:nvSpPr>
        <p:spPr>
          <a:xfrm>
            <a:off x="7318375" y="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2" name="Picture Placeholder 21"/>
          <p:cNvSpPr>
            <a:spLocks noGrp="1"/>
          </p:cNvSpPr>
          <p:nvPr>
            <p:ph type="pic" sz="quarter" idx="30"/>
          </p:nvPr>
        </p:nvSpPr>
        <p:spPr>
          <a:xfrm>
            <a:off x="8532813" y="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3" name="Picture Placeholder 21"/>
          <p:cNvSpPr>
            <a:spLocks noGrp="1"/>
          </p:cNvSpPr>
          <p:nvPr>
            <p:ph type="pic" sz="quarter" idx="31"/>
          </p:nvPr>
        </p:nvSpPr>
        <p:spPr>
          <a:xfrm>
            <a:off x="9756775" y="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4" name="Picture Placeholder 21"/>
          <p:cNvSpPr>
            <a:spLocks noGrp="1"/>
          </p:cNvSpPr>
          <p:nvPr>
            <p:ph type="pic" sz="quarter" idx="32"/>
          </p:nvPr>
        </p:nvSpPr>
        <p:spPr>
          <a:xfrm>
            <a:off x="10971213" y="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5" name="Picture Placeholder 21"/>
          <p:cNvSpPr>
            <a:spLocks noGrp="1"/>
          </p:cNvSpPr>
          <p:nvPr>
            <p:ph type="pic" sz="quarter" idx="33"/>
          </p:nvPr>
        </p:nvSpPr>
        <p:spPr>
          <a:xfrm>
            <a:off x="387" y="24384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6" name="Picture Placeholder 21"/>
          <p:cNvSpPr>
            <a:spLocks noGrp="1"/>
          </p:cNvSpPr>
          <p:nvPr>
            <p:ph type="pic" sz="quarter" idx="34"/>
          </p:nvPr>
        </p:nvSpPr>
        <p:spPr>
          <a:xfrm>
            <a:off x="1216412" y="24384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7" name="Picture Placeholder 21"/>
          <p:cNvSpPr>
            <a:spLocks noGrp="1"/>
          </p:cNvSpPr>
          <p:nvPr>
            <p:ph type="pic" sz="quarter" idx="35"/>
          </p:nvPr>
        </p:nvSpPr>
        <p:spPr>
          <a:xfrm>
            <a:off x="2440375" y="24384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8" name="Picture Placeholder 21"/>
          <p:cNvSpPr>
            <a:spLocks noGrp="1"/>
          </p:cNvSpPr>
          <p:nvPr>
            <p:ph type="pic" sz="quarter" idx="36"/>
          </p:nvPr>
        </p:nvSpPr>
        <p:spPr>
          <a:xfrm>
            <a:off x="3654812" y="24384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9" name="Picture Placeholder 21"/>
          <p:cNvSpPr>
            <a:spLocks noGrp="1"/>
          </p:cNvSpPr>
          <p:nvPr>
            <p:ph type="pic" sz="quarter" idx="37"/>
          </p:nvPr>
        </p:nvSpPr>
        <p:spPr>
          <a:xfrm>
            <a:off x="4880362" y="24384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60" name="Picture Placeholder 21"/>
          <p:cNvSpPr>
            <a:spLocks noGrp="1"/>
          </p:cNvSpPr>
          <p:nvPr>
            <p:ph type="pic" sz="quarter" idx="38"/>
          </p:nvPr>
        </p:nvSpPr>
        <p:spPr>
          <a:xfrm>
            <a:off x="6094800" y="24384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61" name="Picture Placeholder 21"/>
          <p:cNvSpPr>
            <a:spLocks noGrp="1"/>
          </p:cNvSpPr>
          <p:nvPr>
            <p:ph type="pic" sz="quarter" idx="39"/>
          </p:nvPr>
        </p:nvSpPr>
        <p:spPr>
          <a:xfrm>
            <a:off x="7318762" y="24384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62" name="Picture Placeholder 21"/>
          <p:cNvSpPr>
            <a:spLocks noGrp="1"/>
          </p:cNvSpPr>
          <p:nvPr>
            <p:ph type="pic" sz="quarter" idx="40"/>
          </p:nvPr>
        </p:nvSpPr>
        <p:spPr>
          <a:xfrm>
            <a:off x="8533200" y="24384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63" name="Picture Placeholder 21"/>
          <p:cNvSpPr>
            <a:spLocks noGrp="1"/>
          </p:cNvSpPr>
          <p:nvPr>
            <p:ph type="pic" sz="quarter" idx="41"/>
          </p:nvPr>
        </p:nvSpPr>
        <p:spPr>
          <a:xfrm>
            <a:off x="9757162" y="24384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64" name="Picture Placeholder 21"/>
          <p:cNvSpPr>
            <a:spLocks noGrp="1"/>
          </p:cNvSpPr>
          <p:nvPr>
            <p:ph type="pic" sz="quarter" idx="42"/>
          </p:nvPr>
        </p:nvSpPr>
        <p:spPr>
          <a:xfrm>
            <a:off x="10971600" y="24384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1937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8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0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pattFill prst="smConfetti">
          <a:fgClr>
            <a:schemeClr val="accent2"/>
          </a:fgClr>
          <a:bgClr>
            <a:schemeClr val="accent2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6349" y="0"/>
            <a:ext cx="12181249" cy="6858000"/>
            <a:chOff x="6350" y="0"/>
            <a:chExt cx="7194550" cy="3600450"/>
          </a:xfrm>
          <a:gradFill flip="none" rotWithShape="1"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952729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Page 5 Minma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1723287" y="1019827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10759519" y="40067"/>
            <a:ext cx="412318" cy="242761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76955" y="346212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024058" y="2841620"/>
            <a:ext cx="2168529" cy="2168529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8" name="Group 37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39" name="Freeform 38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39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1" name="Freeform 34"/>
          <p:cNvSpPr>
            <a:spLocks/>
          </p:cNvSpPr>
          <p:nvPr userDrawn="1"/>
        </p:nvSpPr>
        <p:spPr bwMode="auto">
          <a:xfrm>
            <a:off x="-113703" y="1037827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9688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 Picture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911347" y="2112430"/>
            <a:ext cx="1620000" cy="162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641030" y="2112430"/>
            <a:ext cx="1620000" cy="162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349431" y="2112430"/>
            <a:ext cx="1620000" cy="162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282176" y="2112430"/>
            <a:ext cx="1620000" cy="162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1384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2104740" y="464135"/>
            <a:ext cx="8902042" cy="1066800"/>
            <a:chOff x="2104740" y="464135"/>
            <a:chExt cx="8902042" cy="1066800"/>
          </a:xfrm>
        </p:grpSpPr>
        <p:sp>
          <p:nvSpPr>
            <p:cNvPr id="43" name="Freeform 28"/>
            <p:cNvSpPr>
              <a:spLocks/>
            </p:cNvSpPr>
            <p:nvPr/>
          </p:nvSpPr>
          <p:spPr bwMode="auto">
            <a:xfrm>
              <a:off x="2104740" y="545097"/>
              <a:ext cx="577850" cy="811213"/>
            </a:xfrm>
            <a:custGeom>
              <a:avLst/>
              <a:gdLst>
                <a:gd name="T0" fmla="*/ 130 w 130"/>
                <a:gd name="T1" fmla="*/ 20 h 181"/>
                <a:gd name="T2" fmla="*/ 3 w 130"/>
                <a:gd name="T3" fmla="*/ 0 h 181"/>
                <a:gd name="T4" fmla="*/ 44 w 130"/>
                <a:gd name="T5" fmla="*/ 90 h 181"/>
                <a:gd name="T6" fmla="*/ 0 w 130"/>
                <a:gd name="T7" fmla="*/ 164 h 181"/>
                <a:gd name="T8" fmla="*/ 123 w 130"/>
                <a:gd name="T9" fmla="*/ 179 h 181"/>
                <a:gd name="T10" fmla="*/ 130 w 130"/>
                <a:gd name="T11" fmla="*/ 2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81">
                  <a:moveTo>
                    <a:pt x="130" y="20"/>
                  </a:moveTo>
                  <a:cubicBezTo>
                    <a:pt x="130" y="20"/>
                    <a:pt x="49" y="16"/>
                    <a:pt x="3" y="0"/>
                  </a:cubicBezTo>
                  <a:cubicBezTo>
                    <a:pt x="3" y="0"/>
                    <a:pt x="37" y="83"/>
                    <a:pt x="44" y="90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77" y="181"/>
                    <a:pt x="123" y="179"/>
                  </a:cubicBezTo>
                  <a:lnTo>
                    <a:pt x="130" y="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29"/>
            <p:cNvSpPr>
              <a:spLocks/>
            </p:cNvSpPr>
            <p:nvPr/>
          </p:nvSpPr>
          <p:spPr bwMode="auto">
            <a:xfrm>
              <a:off x="2473040" y="616535"/>
              <a:ext cx="209550" cy="735013"/>
            </a:xfrm>
            <a:custGeom>
              <a:avLst/>
              <a:gdLst>
                <a:gd name="T0" fmla="*/ 0 w 47"/>
                <a:gd name="T1" fmla="*/ 0 h 164"/>
                <a:gd name="T2" fmla="*/ 47 w 47"/>
                <a:gd name="T3" fmla="*/ 4 h 164"/>
                <a:gd name="T4" fmla="*/ 40 w 47"/>
                <a:gd name="T5" fmla="*/ 163 h 164"/>
                <a:gd name="T6" fmla="*/ 0 w 47"/>
                <a:gd name="T7" fmla="*/ 161 h 164"/>
                <a:gd name="T8" fmla="*/ 0 w 47"/>
                <a:gd name="T9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64">
                  <a:moveTo>
                    <a:pt x="0" y="0"/>
                  </a:moveTo>
                  <a:cubicBezTo>
                    <a:pt x="26" y="3"/>
                    <a:pt x="47" y="4"/>
                    <a:pt x="47" y="4"/>
                  </a:cubicBezTo>
                  <a:cubicBezTo>
                    <a:pt x="40" y="163"/>
                    <a:pt x="40" y="163"/>
                    <a:pt x="40" y="163"/>
                  </a:cubicBezTo>
                  <a:cubicBezTo>
                    <a:pt x="28" y="164"/>
                    <a:pt x="14" y="163"/>
                    <a:pt x="0" y="16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30"/>
            <p:cNvSpPr>
              <a:spLocks/>
            </p:cNvSpPr>
            <p:nvPr/>
          </p:nvSpPr>
          <p:spPr bwMode="auto">
            <a:xfrm>
              <a:off x="2633377" y="562560"/>
              <a:ext cx="6389688" cy="928688"/>
            </a:xfrm>
            <a:custGeom>
              <a:avLst/>
              <a:gdLst>
                <a:gd name="T0" fmla="*/ 1438 w 1438"/>
                <a:gd name="T1" fmla="*/ 0 h 207"/>
                <a:gd name="T2" fmla="*/ 867 w 1438"/>
                <a:gd name="T3" fmla="*/ 6 h 207"/>
                <a:gd name="T4" fmla="*/ 0 w 1438"/>
                <a:gd name="T5" fmla="*/ 0 h 207"/>
                <a:gd name="T6" fmla="*/ 0 w 1438"/>
                <a:gd name="T7" fmla="*/ 191 h 207"/>
                <a:gd name="T8" fmla="*/ 684 w 1438"/>
                <a:gd name="T9" fmla="*/ 191 h 207"/>
                <a:gd name="T10" fmla="*/ 1438 w 1438"/>
                <a:gd name="T11" fmla="*/ 191 h 207"/>
                <a:gd name="T12" fmla="*/ 1438 w 1438"/>
                <a:gd name="T13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8" h="207">
                  <a:moveTo>
                    <a:pt x="1438" y="0"/>
                  </a:moveTo>
                  <a:cubicBezTo>
                    <a:pt x="1438" y="0"/>
                    <a:pt x="1008" y="3"/>
                    <a:pt x="867" y="6"/>
                  </a:cubicBezTo>
                  <a:cubicBezTo>
                    <a:pt x="272" y="19"/>
                    <a:pt x="0" y="0"/>
                    <a:pt x="0" y="0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91"/>
                    <a:pt x="227" y="207"/>
                    <a:pt x="684" y="191"/>
                  </a:cubicBezTo>
                  <a:cubicBezTo>
                    <a:pt x="863" y="185"/>
                    <a:pt x="1438" y="191"/>
                    <a:pt x="1438" y="191"/>
                  </a:cubicBez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9013540" y="464135"/>
              <a:ext cx="66675" cy="1066800"/>
            </a:xfrm>
            <a:custGeom>
              <a:avLst/>
              <a:gdLst>
                <a:gd name="T0" fmla="*/ 0 w 15"/>
                <a:gd name="T1" fmla="*/ 229 h 238"/>
                <a:gd name="T2" fmla="*/ 8 w 15"/>
                <a:gd name="T3" fmla="*/ 238 h 238"/>
                <a:gd name="T4" fmla="*/ 8 w 15"/>
                <a:gd name="T5" fmla="*/ 238 h 238"/>
                <a:gd name="T6" fmla="*/ 15 w 15"/>
                <a:gd name="T7" fmla="*/ 229 h 238"/>
                <a:gd name="T8" fmla="*/ 15 w 15"/>
                <a:gd name="T9" fmla="*/ 9 h 238"/>
                <a:gd name="T10" fmla="*/ 8 w 15"/>
                <a:gd name="T11" fmla="*/ 0 h 238"/>
                <a:gd name="T12" fmla="*/ 8 w 15"/>
                <a:gd name="T13" fmla="*/ 0 h 238"/>
                <a:gd name="T14" fmla="*/ 0 w 15"/>
                <a:gd name="T15" fmla="*/ 9 h 238"/>
                <a:gd name="T16" fmla="*/ 0 w 15"/>
                <a:gd name="T17" fmla="*/ 229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38">
                  <a:moveTo>
                    <a:pt x="0" y="229"/>
                  </a:moveTo>
                  <a:cubicBezTo>
                    <a:pt x="0" y="234"/>
                    <a:pt x="4" y="238"/>
                    <a:pt x="8" y="238"/>
                  </a:cubicBezTo>
                  <a:cubicBezTo>
                    <a:pt x="8" y="238"/>
                    <a:pt x="8" y="238"/>
                    <a:pt x="8" y="238"/>
                  </a:cubicBezTo>
                  <a:cubicBezTo>
                    <a:pt x="12" y="238"/>
                    <a:pt x="15" y="234"/>
                    <a:pt x="15" y="22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4"/>
                    <a:pt x="12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lnTo>
                    <a:pt x="0" y="229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2" name="Group 1"/>
            <p:cNvGrpSpPr/>
            <p:nvPr userDrawn="1"/>
          </p:nvGrpSpPr>
          <p:grpSpPr>
            <a:xfrm>
              <a:off x="9840627" y="814161"/>
              <a:ext cx="1166155" cy="595444"/>
              <a:chOff x="9840627" y="833339"/>
              <a:chExt cx="2020888" cy="1031875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33" name="Freeform 32"/>
              <p:cNvSpPr>
                <a:spLocks/>
              </p:cNvSpPr>
              <p:nvPr/>
            </p:nvSpPr>
            <p:spPr bwMode="auto">
              <a:xfrm>
                <a:off x="11532902" y="1139726"/>
                <a:ext cx="182563" cy="371475"/>
              </a:xfrm>
              <a:custGeom>
                <a:avLst/>
                <a:gdLst>
                  <a:gd name="T0" fmla="*/ 41 w 41"/>
                  <a:gd name="T1" fmla="*/ 15 h 83"/>
                  <a:gd name="T2" fmla="*/ 41 w 41"/>
                  <a:gd name="T3" fmla="*/ 68 h 83"/>
                  <a:gd name="T4" fmla="*/ 26 w 41"/>
                  <a:gd name="T5" fmla="*/ 83 h 83"/>
                  <a:gd name="T6" fmla="*/ 0 w 41"/>
                  <a:gd name="T7" fmla="*/ 83 h 83"/>
                  <a:gd name="T8" fmla="*/ 0 w 41"/>
                  <a:gd name="T9" fmla="*/ 0 h 83"/>
                  <a:gd name="T10" fmla="*/ 26 w 41"/>
                  <a:gd name="T11" fmla="*/ 0 h 83"/>
                  <a:gd name="T12" fmla="*/ 41 w 41"/>
                  <a:gd name="T13" fmla="*/ 15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83">
                    <a:moveTo>
                      <a:pt x="41" y="15"/>
                    </a:move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77"/>
                      <a:pt x="34" y="83"/>
                      <a:pt x="26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4" y="0"/>
                      <a:pt x="41" y="7"/>
                      <a:pt x="4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" name="Freeform 33"/>
              <p:cNvSpPr>
                <a:spLocks/>
              </p:cNvSpPr>
              <p:nvPr/>
            </p:nvSpPr>
            <p:spPr bwMode="auto">
              <a:xfrm>
                <a:off x="11728165" y="1265139"/>
                <a:ext cx="133350" cy="125413"/>
              </a:xfrm>
              <a:custGeom>
                <a:avLst/>
                <a:gdLst>
                  <a:gd name="T0" fmla="*/ 30 w 30"/>
                  <a:gd name="T1" fmla="*/ 14 h 28"/>
                  <a:gd name="T2" fmla="*/ 0 w 30"/>
                  <a:gd name="T3" fmla="*/ 28 h 28"/>
                  <a:gd name="T4" fmla="*/ 0 w 30"/>
                  <a:gd name="T5" fmla="*/ 0 h 28"/>
                  <a:gd name="T6" fmla="*/ 30 w 30"/>
                  <a:gd name="T7" fmla="*/ 1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28">
                    <a:moveTo>
                      <a:pt x="30" y="14"/>
                    </a:moveTo>
                    <a:cubicBezTo>
                      <a:pt x="30" y="22"/>
                      <a:pt x="17" y="28"/>
                      <a:pt x="0" y="2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30" y="6"/>
                      <a:pt x="30" y="1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" name="Oval 34"/>
              <p:cNvSpPr>
                <a:spLocks noChangeArrowheads="1"/>
              </p:cNvSpPr>
              <p:nvPr/>
            </p:nvSpPr>
            <p:spPr bwMode="auto">
              <a:xfrm>
                <a:off x="11750390" y="1036539"/>
                <a:ext cx="39688" cy="21907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" name="Oval 35"/>
              <p:cNvSpPr>
                <a:spLocks noChangeArrowheads="1"/>
              </p:cNvSpPr>
              <p:nvPr/>
            </p:nvSpPr>
            <p:spPr bwMode="auto">
              <a:xfrm>
                <a:off x="11750390" y="1398489"/>
                <a:ext cx="39688" cy="22066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" name="Freeform 36"/>
              <p:cNvSpPr>
                <a:spLocks/>
              </p:cNvSpPr>
              <p:nvPr/>
            </p:nvSpPr>
            <p:spPr bwMode="auto">
              <a:xfrm>
                <a:off x="9840627" y="857151"/>
                <a:ext cx="177800" cy="469900"/>
              </a:xfrm>
              <a:custGeom>
                <a:avLst/>
                <a:gdLst>
                  <a:gd name="T0" fmla="*/ 1 w 40"/>
                  <a:gd name="T1" fmla="*/ 63 h 105"/>
                  <a:gd name="T2" fmla="*/ 40 w 40"/>
                  <a:gd name="T3" fmla="*/ 0 h 105"/>
                  <a:gd name="T4" fmla="*/ 40 w 40"/>
                  <a:gd name="T5" fmla="*/ 105 h 105"/>
                  <a:gd name="T6" fmla="*/ 1 w 40"/>
                  <a:gd name="T7" fmla="*/ 63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105">
                    <a:moveTo>
                      <a:pt x="1" y="63"/>
                    </a:moveTo>
                    <a:cubicBezTo>
                      <a:pt x="3" y="27"/>
                      <a:pt x="23" y="3"/>
                      <a:pt x="40" y="0"/>
                    </a:cubicBezTo>
                    <a:cubicBezTo>
                      <a:pt x="40" y="105"/>
                      <a:pt x="40" y="105"/>
                      <a:pt x="40" y="105"/>
                    </a:cubicBezTo>
                    <a:cubicBezTo>
                      <a:pt x="40" y="105"/>
                      <a:pt x="0" y="100"/>
                      <a:pt x="1" y="6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8" name="Freeform 37"/>
              <p:cNvSpPr>
                <a:spLocks noEditPoints="1"/>
              </p:cNvSpPr>
              <p:nvPr/>
            </p:nvSpPr>
            <p:spPr bwMode="auto">
              <a:xfrm>
                <a:off x="10004140" y="833339"/>
                <a:ext cx="1538288" cy="1031875"/>
              </a:xfrm>
              <a:custGeom>
                <a:avLst/>
                <a:gdLst>
                  <a:gd name="T0" fmla="*/ 10 w 346"/>
                  <a:gd name="T1" fmla="*/ 141 h 230"/>
                  <a:gd name="T2" fmla="*/ 20 w 346"/>
                  <a:gd name="T3" fmla="*/ 128 h 230"/>
                  <a:gd name="T4" fmla="*/ 127 w 346"/>
                  <a:gd name="T5" fmla="*/ 141 h 230"/>
                  <a:gd name="T6" fmla="*/ 270 w 346"/>
                  <a:gd name="T7" fmla="*/ 149 h 230"/>
                  <a:gd name="T8" fmla="*/ 272 w 346"/>
                  <a:gd name="T9" fmla="*/ 199 h 230"/>
                  <a:gd name="T10" fmla="*/ 288 w 346"/>
                  <a:gd name="T11" fmla="*/ 177 h 230"/>
                  <a:gd name="T12" fmla="*/ 279 w 346"/>
                  <a:gd name="T13" fmla="*/ 202 h 230"/>
                  <a:gd name="T14" fmla="*/ 334 w 346"/>
                  <a:gd name="T15" fmla="*/ 202 h 230"/>
                  <a:gd name="T16" fmla="*/ 311 w 346"/>
                  <a:gd name="T17" fmla="*/ 172 h 230"/>
                  <a:gd name="T18" fmla="*/ 333 w 346"/>
                  <a:gd name="T19" fmla="*/ 177 h 230"/>
                  <a:gd name="T20" fmla="*/ 311 w 346"/>
                  <a:gd name="T21" fmla="*/ 149 h 230"/>
                  <a:gd name="T22" fmla="*/ 340 w 346"/>
                  <a:gd name="T23" fmla="*/ 71 h 230"/>
                  <a:gd name="T24" fmla="*/ 304 w 346"/>
                  <a:gd name="T25" fmla="*/ 40 h 230"/>
                  <a:gd name="T26" fmla="*/ 326 w 346"/>
                  <a:gd name="T27" fmla="*/ 31 h 230"/>
                  <a:gd name="T28" fmla="*/ 228 w 346"/>
                  <a:gd name="T29" fmla="*/ 38 h 230"/>
                  <a:gd name="T30" fmla="*/ 250 w 346"/>
                  <a:gd name="T31" fmla="*/ 40 h 230"/>
                  <a:gd name="T32" fmla="*/ 236 w 346"/>
                  <a:gd name="T33" fmla="*/ 71 h 230"/>
                  <a:gd name="T34" fmla="*/ 214 w 346"/>
                  <a:gd name="T35" fmla="*/ 54 h 230"/>
                  <a:gd name="T36" fmla="*/ 146 w 346"/>
                  <a:gd name="T37" fmla="*/ 72 h 230"/>
                  <a:gd name="T38" fmla="*/ 7 w 346"/>
                  <a:gd name="T39" fmla="*/ 6 h 230"/>
                  <a:gd name="T40" fmla="*/ 15 w 346"/>
                  <a:gd name="T41" fmla="*/ 115 h 230"/>
                  <a:gd name="T42" fmla="*/ 10 w 346"/>
                  <a:gd name="T43" fmla="*/ 121 h 230"/>
                  <a:gd name="T44" fmla="*/ 231 w 346"/>
                  <a:gd name="T45" fmla="*/ 71 h 230"/>
                  <a:gd name="T46" fmla="*/ 216 w 346"/>
                  <a:gd name="T47" fmla="*/ 59 h 230"/>
                  <a:gd name="T48" fmla="*/ 294 w 346"/>
                  <a:gd name="T49" fmla="*/ 71 h 230"/>
                  <a:gd name="T50" fmla="*/ 256 w 346"/>
                  <a:gd name="T51" fmla="*/ 40 h 230"/>
                  <a:gd name="T52" fmla="*/ 294 w 346"/>
                  <a:gd name="T53" fmla="*/ 71 h 230"/>
                  <a:gd name="T54" fmla="*/ 307 w 346"/>
                  <a:gd name="T55" fmla="*/ 185 h 230"/>
                  <a:gd name="T56" fmla="*/ 307 w 346"/>
                  <a:gd name="T57" fmla="*/ 219 h 230"/>
                  <a:gd name="T58" fmla="*/ 292 w 346"/>
                  <a:gd name="T59" fmla="*/ 174 h 230"/>
                  <a:gd name="T60" fmla="*/ 301 w 346"/>
                  <a:gd name="T61" fmla="*/ 171 h 230"/>
                  <a:gd name="T62" fmla="*/ 294 w 346"/>
                  <a:gd name="T63" fmla="*/ 178 h 230"/>
                  <a:gd name="T64" fmla="*/ 276 w 346"/>
                  <a:gd name="T65" fmla="*/ 149 h 230"/>
                  <a:gd name="T66" fmla="*/ 301 w 346"/>
                  <a:gd name="T67" fmla="*/ 166 h 230"/>
                  <a:gd name="T68" fmla="*/ 289 w 346"/>
                  <a:gd name="T69" fmla="*/ 170 h 230"/>
                  <a:gd name="T70" fmla="*/ 15 w 346"/>
                  <a:gd name="T71" fmla="*/ 122 h 230"/>
                  <a:gd name="T72" fmla="*/ 34 w 346"/>
                  <a:gd name="T73" fmla="*/ 121 h 230"/>
                  <a:gd name="T74" fmla="*/ 15 w 346"/>
                  <a:gd name="T75" fmla="*/ 122 h 230"/>
                  <a:gd name="T76" fmla="*/ 10 w 346"/>
                  <a:gd name="T77" fmla="*/ 125 h 230"/>
                  <a:gd name="T78" fmla="*/ 10 w 346"/>
                  <a:gd name="T79" fmla="*/ 137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46" h="230">
                    <a:moveTo>
                      <a:pt x="0" y="131"/>
                    </a:moveTo>
                    <a:cubicBezTo>
                      <a:pt x="0" y="136"/>
                      <a:pt x="4" y="141"/>
                      <a:pt x="10" y="141"/>
                    </a:cubicBezTo>
                    <a:cubicBezTo>
                      <a:pt x="15" y="141"/>
                      <a:pt x="20" y="136"/>
                      <a:pt x="20" y="131"/>
                    </a:cubicBezTo>
                    <a:cubicBezTo>
                      <a:pt x="20" y="130"/>
                      <a:pt x="20" y="129"/>
                      <a:pt x="20" y="128"/>
                    </a:cubicBezTo>
                    <a:cubicBezTo>
                      <a:pt x="38" y="122"/>
                      <a:pt x="38" y="122"/>
                      <a:pt x="38" y="122"/>
                    </a:cubicBezTo>
                    <a:cubicBezTo>
                      <a:pt x="67" y="130"/>
                      <a:pt x="108" y="138"/>
                      <a:pt x="127" y="141"/>
                    </a:cubicBezTo>
                    <a:cubicBezTo>
                      <a:pt x="156" y="146"/>
                      <a:pt x="210" y="149"/>
                      <a:pt x="210" y="149"/>
                    </a:cubicBezTo>
                    <a:cubicBezTo>
                      <a:pt x="270" y="149"/>
                      <a:pt x="270" y="149"/>
                      <a:pt x="270" y="149"/>
                    </a:cubicBezTo>
                    <a:cubicBezTo>
                      <a:pt x="285" y="172"/>
                      <a:pt x="285" y="172"/>
                      <a:pt x="285" y="172"/>
                    </a:cubicBezTo>
                    <a:cubicBezTo>
                      <a:pt x="277" y="179"/>
                      <a:pt x="272" y="189"/>
                      <a:pt x="272" y="199"/>
                    </a:cubicBezTo>
                    <a:cubicBezTo>
                      <a:pt x="277" y="198"/>
                      <a:pt x="277" y="198"/>
                      <a:pt x="277" y="198"/>
                    </a:cubicBezTo>
                    <a:cubicBezTo>
                      <a:pt x="277" y="191"/>
                      <a:pt x="281" y="182"/>
                      <a:pt x="288" y="177"/>
                    </a:cubicBezTo>
                    <a:cubicBezTo>
                      <a:pt x="290" y="181"/>
                      <a:pt x="290" y="181"/>
                      <a:pt x="290" y="181"/>
                    </a:cubicBezTo>
                    <a:cubicBezTo>
                      <a:pt x="283" y="186"/>
                      <a:pt x="279" y="193"/>
                      <a:pt x="279" y="202"/>
                    </a:cubicBezTo>
                    <a:cubicBezTo>
                      <a:pt x="279" y="217"/>
                      <a:pt x="292" y="230"/>
                      <a:pt x="307" y="230"/>
                    </a:cubicBezTo>
                    <a:cubicBezTo>
                      <a:pt x="322" y="230"/>
                      <a:pt x="334" y="217"/>
                      <a:pt x="334" y="202"/>
                    </a:cubicBezTo>
                    <a:cubicBezTo>
                      <a:pt x="334" y="189"/>
                      <a:pt x="324" y="177"/>
                      <a:pt x="311" y="175"/>
                    </a:cubicBezTo>
                    <a:cubicBezTo>
                      <a:pt x="311" y="172"/>
                      <a:pt x="311" y="172"/>
                      <a:pt x="311" y="172"/>
                    </a:cubicBezTo>
                    <a:cubicBezTo>
                      <a:pt x="322" y="174"/>
                      <a:pt x="329" y="181"/>
                      <a:pt x="329" y="181"/>
                    </a:cubicBezTo>
                    <a:cubicBezTo>
                      <a:pt x="333" y="177"/>
                      <a:pt x="333" y="177"/>
                      <a:pt x="333" y="177"/>
                    </a:cubicBezTo>
                    <a:cubicBezTo>
                      <a:pt x="332" y="177"/>
                      <a:pt x="324" y="169"/>
                      <a:pt x="311" y="167"/>
                    </a:cubicBezTo>
                    <a:cubicBezTo>
                      <a:pt x="311" y="149"/>
                      <a:pt x="311" y="149"/>
                      <a:pt x="311" y="149"/>
                    </a:cubicBezTo>
                    <a:cubicBezTo>
                      <a:pt x="340" y="149"/>
                      <a:pt x="340" y="149"/>
                      <a:pt x="340" y="149"/>
                    </a:cubicBezTo>
                    <a:cubicBezTo>
                      <a:pt x="340" y="71"/>
                      <a:pt x="340" y="71"/>
                      <a:pt x="340" y="71"/>
                    </a:cubicBezTo>
                    <a:cubicBezTo>
                      <a:pt x="300" y="71"/>
                      <a:pt x="300" y="71"/>
                      <a:pt x="300" y="71"/>
                    </a:cubicBezTo>
                    <a:cubicBezTo>
                      <a:pt x="304" y="40"/>
                      <a:pt x="304" y="40"/>
                      <a:pt x="304" y="40"/>
                    </a:cubicBezTo>
                    <a:cubicBezTo>
                      <a:pt x="318" y="40"/>
                      <a:pt x="318" y="40"/>
                      <a:pt x="318" y="40"/>
                    </a:cubicBezTo>
                    <a:cubicBezTo>
                      <a:pt x="346" y="40"/>
                      <a:pt x="333" y="33"/>
                      <a:pt x="326" y="31"/>
                    </a:cubicBezTo>
                    <a:cubicBezTo>
                      <a:pt x="318" y="29"/>
                      <a:pt x="313" y="28"/>
                      <a:pt x="293" y="27"/>
                    </a:cubicBezTo>
                    <a:cubicBezTo>
                      <a:pt x="273" y="27"/>
                      <a:pt x="232" y="35"/>
                      <a:pt x="228" y="38"/>
                    </a:cubicBezTo>
                    <a:cubicBezTo>
                      <a:pt x="224" y="40"/>
                      <a:pt x="230" y="40"/>
                      <a:pt x="230" y="40"/>
                    </a:cubicBezTo>
                    <a:cubicBezTo>
                      <a:pt x="250" y="40"/>
                      <a:pt x="250" y="40"/>
                      <a:pt x="250" y="40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36" y="71"/>
                      <a:pt x="236" y="71"/>
                      <a:pt x="236" y="71"/>
                    </a:cubicBezTo>
                    <a:cubicBezTo>
                      <a:pt x="232" y="66"/>
                      <a:pt x="225" y="58"/>
                      <a:pt x="216" y="55"/>
                    </a:cubicBezTo>
                    <a:cubicBezTo>
                      <a:pt x="214" y="54"/>
                      <a:pt x="214" y="54"/>
                      <a:pt x="214" y="54"/>
                    </a:cubicBezTo>
                    <a:cubicBezTo>
                      <a:pt x="209" y="72"/>
                      <a:pt x="209" y="72"/>
                      <a:pt x="209" y="72"/>
                    </a:cubicBezTo>
                    <a:cubicBezTo>
                      <a:pt x="190" y="93"/>
                      <a:pt x="146" y="72"/>
                      <a:pt x="146" y="72"/>
                    </a:cubicBezTo>
                    <a:cubicBezTo>
                      <a:pt x="68" y="75"/>
                      <a:pt x="68" y="75"/>
                      <a:pt x="68" y="75"/>
                    </a:cubicBezTo>
                    <a:cubicBezTo>
                      <a:pt x="40" y="0"/>
                      <a:pt x="7" y="6"/>
                      <a:pt x="7" y="6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9" y="113"/>
                      <a:pt x="12" y="114"/>
                      <a:pt x="15" y="115"/>
                    </a:cubicBezTo>
                    <a:cubicBezTo>
                      <a:pt x="13" y="121"/>
                      <a:pt x="13" y="121"/>
                      <a:pt x="13" y="121"/>
                    </a:cubicBezTo>
                    <a:cubicBezTo>
                      <a:pt x="12" y="121"/>
                      <a:pt x="11" y="121"/>
                      <a:pt x="10" y="121"/>
                    </a:cubicBezTo>
                    <a:cubicBezTo>
                      <a:pt x="4" y="121"/>
                      <a:pt x="0" y="125"/>
                      <a:pt x="0" y="131"/>
                    </a:cubicBezTo>
                    <a:close/>
                    <a:moveTo>
                      <a:pt x="231" y="71"/>
                    </a:moveTo>
                    <a:cubicBezTo>
                      <a:pt x="213" y="71"/>
                      <a:pt x="213" y="71"/>
                      <a:pt x="213" y="71"/>
                    </a:cubicBezTo>
                    <a:cubicBezTo>
                      <a:pt x="216" y="59"/>
                      <a:pt x="216" y="59"/>
                      <a:pt x="216" y="59"/>
                    </a:cubicBezTo>
                    <a:cubicBezTo>
                      <a:pt x="222" y="62"/>
                      <a:pt x="228" y="67"/>
                      <a:pt x="231" y="71"/>
                    </a:cubicBezTo>
                    <a:close/>
                    <a:moveTo>
                      <a:pt x="294" y="71"/>
                    </a:moveTo>
                    <a:cubicBezTo>
                      <a:pt x="252" y="71"/>
                      <a:pt x="252" y="71"/>
                      <a:pt x="252" y="71"/>
                    </a:cubicBezTo>
                    <a:cubicBezTo>
                      <a:pt x="256" y="40"/>
                      <a:pt x="256" y="40"/>
                      <a:pt x="256" y="40"/>
                    </a:cubicBezTo>
                    <a:cubicBezTo>
                      <a:pt x="298" y="40"/>
                      <a:pt x="298" y="40"/>
                      <a:pt x="298" y="40"/>
                    </a:cubicBezTo>
                    <a:lnTo>
                      <a:pt x="294" y="71"/>
                    </a:lnTo>
                    <a:close/>
                    <a:moveTo>
                      <a:pt x="290" y="202"/>
                    </a:moveTo>
                    <a:cubicBezTo>
                      <a:pt x="290" y="193"/>
                      <a:pt x="297" y="185"/>
                      <a:pt x="307" y="185"/>
                    </a:cubicBezTo>
                    <a:cubicBezTo>
                      <a:pt x="316" y="185"/>
                      <a:pt x="324" y="193"/>
                      <a:pt x="324" y="202"/>
                    </a:cubicBezTo>
                    <a:cubicBezTo>
                      <a:pt x="324" y="212"/>
                      <a:pt x="316" y="219"/>
                      <a:pt x="307" y="219"/>
                    </a:cubicBezTo>
                    <a:cubicBezTo>
                      <a:pt x="297" y="219"/>
                      <a:pt x="290" y="212"/>
                      <a:pt x="290" y="202"/>
                    </a:cubicBezTo>
                    <a:close/>
                    <a:moveTo>
                      <a:pt x="292" y="174"/>
                    </a:moveTo>
                    <a:cubicBezTo>
                      <a:pt x="294" y="173"/>
                      <a:pt x="296" y="172"/>
                      <a:pt x="299" y="172"/>
                    </a:cubicBezTo>
                    <a:cubicBezTo>
                      <a:pt x="300" y="172"/>
                      <a:pt x="301" y="171"/>
                      <a:pt x="301" y="171"/>
                    </a:cubicBezTo>
                    <a:cubicBezTo>
                      <a:pt x="301" y="175"/>
                      <a:pt x="301" y="175"/>
                      <a:pt x="301" y="175"/>
                    </a:cubicBezTo>
                    <a:cubicBezTo>
                      <a:pt x="299" y="176"/>
                      <a:pt x="296" y="177"/>
                      <a:pt x="294" y="178"/>
                    </a:cubicBezTo>
                    <a:lnTo>
                      <a:pt x="292" y="174"/>
                    </a:lnTo>
                    <a:close/>
                    <a:moveTo>
                      <a:pt x="276" y="149"/>
                    </a:moveTo>
                    <a:cubicBezTo>
                      <a:pt x="301" y="149"/>
                      <a:pt x="301" y="149"/>
                      <a:pt x="301" y="149"/>
                    </a:cubicBezTo>
                    <a:cubicBezTo>
                      <a:pt x="301" y="166"/>
                      <a:pt x="301" y="166"/>
                      <a:pt x="301" y="166"/>
                    </a:cubicBezTo>
                    <a:cubicBezTo>
                      <a:pt x="300" y="166"/>
                      <a:pt x="299" y="167"/>
                      <a:pt x="298" y="167"/>
                    </a:cubicBezTo>
                    <a:cubicBezTo>
                      <a:pt x="295" y="167"/>
                      <a:pt x="292" y="168"/>
                      <a:pt x="289" y="170"/>
                    </a:cubicBezTo>
                    <a:lnTo>
                      <a:pt x="276" y="149"/>
                    </a:lnTo>
                    <a:close/>
                    <a:moveTo>
                      <a:pt x="15" y="122"/>
                    </a:moveTo>
                    <a:cubicBezTo>
                      <a:pt x="17" y="116"/>
                      <a:pt x="17" y="116"/>
                      <a:pt x="17" y="116"/>
                    </a:cubicBezTo>
                    <a:cubicBezTo>
                      <a:pt x="22" y="118"/>
                      <a:pt x="28" y="119"/>
                      <a:pt x="34" y="121"/>
                    </a:cubicBezTo>
                    <a:cubicBezTo>
                      <a:pt x="19" y="126"/>
                      <a:pt x="19" y="126"/>
                      <a:pt x="19" y="126"/>
                    </a:cubicBezTo>
                    <a:cubicBezTo>
                      <a:pt x="18" y="124"/>
                      <a:pt x="17" y="123"/>
                      <a:pt x="15" y="122"/>
                    </a:cubicBezTo>
                    <a:close/>
                    <a:moveTo>
                      <a:pt x="4" y="131"/>
                    </a:moveTo>
                    <a:cubicBezTo>
                      <a:pt x="4" y="127"/>
                      <a:pt x="7" y="125"/>
                      <a:pt x="10" y="125"/>
                    </a:cubicBezTo>
                    <a:cubicBezTo>
                      <a:pt x="13" y="125"/>
                      <a:pt x="16" y="127"/>
                      <a:pt x="16" y="131"/>
                    </a:cubicBezTo>
                    <a:cubicBezTo>
                      <a:pt x="16" y="134"/>
                      <a:pt x="13" y="137"/>
                      <a:pt x="10" y="137"/>
                    </a:cubicBezTo>
                    <a:cubicBezTo>
                      <a:pt x="7" y="137"/>
                      <a:pt x="4" y="134"/>
                      <a:pt x="4" y="1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9" name="Oval 38"/>
              <p:cNvSpPr>
                <a:spLocks noChangeArrowheads="1"/>
              </p:cNvSpPr>
              <p:nvPr/>
            </p:nvSpPr>
            <p:spPr bwMode="auto">
              <a:xfrm>
                <a:off x="10035890" y="1408014"/>
                <a:ext cx="26988" cy="26988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0" name="Oval 39"/>
              <p:cNvSpPr>
                <a:spLocks noChangeArrowheads="1"/>
              </p:cNvSpPr>
              <p:nvPr/>
            </p:nvSpPr>
            <p:spPr bwMode="auto">
              <a:xfrm>
                <a:off x="11328115" y="1703289"/>
                <a:ext cx="76200" cy="762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9045290" y="764172"/>
              <a:ext cx="857250" cy="169863"/>
            </a:xfrm>
            <a:custGeom>
              <a:avLst/>
              <a:gdLst>
                <a:gd name="T0" fmla="*/ 537 w 540"/>
                <a:gd name="T1" fmla="*/ 107 h 107"/>
                <a:gd name="T2" fmla="*/ 540 w 540"/>
                <a:gd name="T3" fmla="*/ 85 h 107"/>
                <a:gd name="T4" fmla="*/ 3 w 540"/>
                <a:gd name="T5" fmla="*/ 0 h 107"/>
                <a:gd name="T6" fmla="*/ 0 w 540"/>
                <a:gd name="T7" fmla="*/ 23 h 107"/>
                <a:gd name="T8" fmla="*/ 537 w 540"/>
                <a:gd name="T9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107">
                  <a:moveTo>
                    <a:pt x="537" y="107"/>
                  </a:moveTo>
                  <a:lnTo>
                    <a:pt x="540" y="85"/>
                  </a:lnTo>
                  <a:lnTo>
                    <a:pt x="3" y="0"/>
                  </a:lnTo>
                  <a:lnTo>
                    <a:pt x="0" y="23"/>
                  </a:lnTo>
                  <a:lnTo>
                    <a:pt x="537" y="107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9045290" y="1019760"/>
              <a:ext cx="857250" cy="169863"/>
            </a:xfrm>
            <a:custGeom>
              <a:avLst/>
              <a:gdLst>
                <a:gd name="T0" fmla="*/ 3 w 540"/>
                <a:gd name="T1" fmla="*/ 107 h 107"/>
                <a:gd name="T2" fmla="*/ 540 w 540"/>
                <a:gd name="T3" fmla="*/ 23 h 107"/>
                <a:gd name="T4" fmla="*/ 537 w 540"/>
                <a:gd name="T5" fmla="*/ 0 h 107"/>
                <a:gd name="T6" fmla="*/ 0 w 540"/>
                <a:gd name="T7" fmla="*/ 85 h 107"/>
                <a:gd name="T8" fmla="*/ 3 w 540"/>
                <a:gd name="T9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107">
                  <a:moveTo>
                    <a:pt x="3" y="107"/>
                  </a:moveTo>
                  <a:lnTo>
                    <a:pt x="540" y="23"/>
                  </a:lnTo>
                  <a:lnTo>
                    <a:pt x="537" y="0"/>
                  </a:lnTo>
                  <a:lnTo>
                    <a:pt x="0" y="85"/>
                  </a:lnTo>
                  <a:lnTo>
                    <a:pt x="3" y="107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5" name="Freeform 34"/>
          <p:cNvSpPr>
            <a:spLocks/>
          </p:cNvSpPr>
          <p:nvPr/>
        </p:nvSpPr>
        <p:spPr bwMode="auto">
          <a:xfrm>
            <a:off x="856201" y="239852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/>
        </p:nvSpPr>
        <p:spPr bwMode="auto">
          <a:xfrm>
            <a:off x="133325" y="550599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2576227" y="551313"/>
            <a:ext cx="6434138" cy="911682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1058608" y="2022659"/>
            <a:ext cx="2880000" cy="2160000"/>
          </a:xfrm>
        </p:spPr>
        <p:txBody>
          <a:bodyPr/>
          <a:lstStyle/>
          <a:p>
            <a:endParaRPr lang="id-ID"/>
          </a:p>
        </p:txBody>
      </p:sp>
      <p:sp>
        <p:nvSpPr>
          <p:cNvPr id="16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4652255" y="2022659"/>
            <a:ext cx="2880000" cy="2160000"/>
          </a:xfrm>
        </p:spPr>
        <p:txBody>
          <a:bodyPr/>
          <a:lstStyle/>
          <a:p>
            <a:endParaRPr lang="id-ID"/>
          </a:p>
        </p:txBody>
      </p:sp>
      <p:sp>
        <p:nvSpPr>
          <p:cNvPr id="28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8283830" y="2022659"/>
            <a:ext cx="2880000" cy="2160000"/>
          </a:xfrm>
        </p:spPr>
        <p:txBody>
          <a:bodyPr/>
          <a:lstStyle/>
          <a:p>
            <a:endParaRPr lang="id-ID"/>
          </a:p>
        </p:txBody>
      </p:sp>
      <p:grpSp>
        <p:nvGrpSpPr>
          <p:cNvPr id="60" name="Group 59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61" name="Freeform 60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61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3" name="Group 62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64" name="Freeform 63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Freeform 64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96050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et the Team 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2104740" y="464135"/>
            <a:ext cx="8902042" cy="1066800"/>
            <a:chOff x="2104740" y="464135"/>
            <a:chExt cx="8902042" cy="1066800"/>
          </a:xfrm>
        </p:grpSpPr>
        <p:sp>
          <p:nvSpPr>
            <p:cNvPr id="43" name="Freeform 28"/>
            <p:cNvSpPr>
              <a:spLocks/>
            </p:cNvSpPr>
            <p:nvPr/>
          </p:nvSpPr>
          <p:spPr bwMode="auto">
            <a:xfrm>
              <a:off x="2104740" y="545097"/>
              <a:ext cx="577850" cy="811213"/>
            </a:xfrm>
            <a:custGeom>
              <a:avLst/>
              <a:gdLst>
                <a:gd name="T0" fmla="*/ 130 w 130"/>
                <a:gd name="T1" fmla="*/ 20 h 181"/>
                <a:gd name="T2" fmla="*/ 3 w 130"/>
                <a:gd name="T3" fmla="*/ 0 h 181"/>
                <a:gd name="T4" fmla="*/ 44 w 130"/>
                <a:gd name="T5" fmla="*/ 90 h 181"/>
                <a:gd name="T6" fmla="*/ 0 w 130"/>
                <a:gd name="T7" fmla="*/ 164 h 181"/>
                <a:gd name="T8" fmla="*/ 123 w 130"/>
                <a:gd name="T9" fmla="*/ 179 h 181"/>
                <a:gd name="T10" fmla="*/ 130 w 130"/>
                <a:gd name="T11" fmla="*/ 2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81">
                  <a:moveTo>
                    <a:pt x="130" y="20"/>
                  </a:moveTo>
                  <a:cubicBezTo>
                    <a:pt x="130" y="20"/>
                    <a:pt x="49" y="16"/>
                    <a:pt x="3" y="0"/>
                  </a:cubicBezTo>
                  <a:cubicBezTo>
                    <a:pt x="3" y="0"/>
                    <a:pt x="37" y="83"/>
                    <a:pt x="44" y="90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77" y="181"/>
                    <a:pt x="123" y="179"/>
                  </a:cubicBezTo>
                  <a:lnTo>
                    <a:pt x="130" y="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29"/>
            <p:cNvSpPr>
              <a:spLocks/>
            </p:cNvSpPr>
            <p:nvPr/>
          </p:nvSpPr>
          <p:spPr bwMode="auto">
            <a:xfrm>
              <a:off x="2473040" y="616535"/>
              <a:ext cx="209550" cy="735013"/>
            </a:xfrm>
            <a:custGeom>
              <a:avLst/>
              <a:gdLst>
                <a:gd name="T0" fmla="*/ 0 w 47"/>
                <a:gd name="T1" fmla="*/ 0 h 164"/>
                <a:gd name="T2" fmla="*/ 47 w 47"/>
                <a:gd name="T3" fmla="*/ 4 h 164"/>
                <a:gd name="T4" fmla="*/ 40 w 47"/>
                <a:gd name="T5" fmla="*/ 163 h 164"/>
                <a:gd name="T6" fmla="*/ 0 w 47"/>
                <a:gd name="T7" fmla="*/ 161 h 164"/>
                <a:gd name="T8" fmla="*/ 0 w 47"/>
                <a:gd name="T9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64">
                  <a:moveTo>
                    <a:pt x="0" y="0"/>
                  </a:moveTo>
                  <a:cubicBezTo>
                    <a:pt x="26" y="3"/>
                    <a:pt x="47" y="4"/>
                    <a:pt x="47" y="4"/>
                  </a:cubicBezTo>
                  <a:cubicBezTo>
                    <a:pt x="40" y="163"/>
                    <a:pt x="40" y="163"/>
                    <a:pt x="40" y="163"/>
                  </a:cubicBezTo>
                  <a:cubicBezTo>
                    <a:pt x="28" y="164"/>
                    <a:pt x="14" y="163"/>
                    <a:pt x="0" y="16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30"/>
            <p:cNvSpPr>
              <a:spLocks/>
            </p:cNvSpPr>
            <p:nvPr/>
          </p:nvSpPr>
          <p:spPr bwMode="auto">
            <a:xfrm>
              <a:off x="2633377" y="562560"/>
              <a:ext cx="6389688" cy="928688"/>
            </a:xfrm>
            <a:custGeom>
              <a:avLst/>
              <a:gdLst>
                <a:gd name="T0" fmla="*/ 1438 w 1438"/>
                <a:gd name="T1" fmla="*/ 0 h 207"/>
                <a:gd name="T2" fmla="*/ 867 w 1438"/>
                <a:gd name="T3" fmla="*/ 6 h 207"/>
                <a:gd name="T4" fmla="*/ 0 w 1438"/>
                <a:gd name="T5" fmla="*/ 0 h 207"/>
                <a:gd name="T6" fmla="*/ 0 w 1438"/>
                <a:gd name="T7" fmla="*/ 191 h 207"/>
                <a:gd name="T8" fmla="*/ 684 w 1438"/>
                <a:gd name="T9" fmla="*/ 191 h 207"/>
                <a:gd name="T10" fmla="*/ 1438 w 1438"/>
                <a:gd name="T11" fmla="*/ 191 h 207"/>
                <a:gd name="T12" fmla="*/ 1438 w 1438"/>
                <a:gd name="T13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8" h="207">
                  <a:moveTo>
                    <a:pt x="1438" y="0"/>
                  </a:moveTo>
                  <a:cubicBezTo>
                    <a:pt x="1438" y="0"/>
                    <a:pt x="1008" y="3"/>
                    <a:pt x="867" y="6"/>
                  </a:cubicBezTo>
                  <a:cubicBezTo>
                    <a:pt x="272" y="19"/>
                    <a:pt x="0" y="0"/>
                    <a:pt x="0" y="0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91"/>
                    <a:pt x="227" y="207"/>
                    <a:pt x="684" y="191"/>
                  </a:cubicBezTo>
                  <a:cubicBezTo>
                    <a:pt x="863" y="185"/>
                    <a:pt x="1438" y="191"/>
                    <a:pt x="1438" y="191"/>
                  </a:cubicBez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9013540" y="464135"/>
              <a:ext cx="66675" cy="1066800"/>
            </a:xfrm>
            <a:custGeom>
              <a:avLst/>
              <a:gdLst>
                <a:gd name="T0" fmla="*/ 0 w 15"/>
                <a:gd name="T1" fmla="*/ 229 h 238"/>
                <a:gd name="T2" fmla="*/ 8 w 15"/>
                <a:gd name="T3" fmla="*/ 238 h 238"/>
                <a:gd name="T4" fmla="*/ 8 w 15"/>
                <a:gd name="T5" fmla="*/ 238 h 238"/>
                <a:gd name="T6" fmla="*/ 15 w 15"/>
                <a:gd name="T7" fmla="*/ 229 h 238"/>
                <a:gd name="T8" fmla="*/ 15 w 15"/>
                <a:gd name="T9" fmla="*/ 9 h 238"/>
                <a:gd name="T10" fmla="*/ 8 w 15"/>
                <a:gd name="T11" fmla="*/ 0 h 238"/>
                <a:gd name="T12" fmla="*/ 8 w 15"/>
                <a:gd name="T13" fmla="*/ 0 h 238"/>
                <a:gd name="T14" fmla="*/ 0 w 15"/>
                <a:gd name="T15" fmla="*/ 9 h 238"/>
                <a:gd name="T16" fmla="*/ 0 w 15"/>
                <a:gd name="T17" fmla="*/ 229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38">
                  <a:moveTo>
                    <a:pt x="0" y="229"/>
                  </a:moveTo>
                  <a:cubicBezTo>
                    <a:pt x="0" y="234"/>
                    <a:pt x="4" y="238"/>
                    <a:pt x="8" y="238"/>
                  </a:cubicBezTo>
                  <a:cubicBezTo>
                    <a:pt x="8" y="238"/>
                    <a:pt x="8" y="238"/>
                    <a:pt x="8" y="238"/>
                  </a:cubicBezTo>
                  <a:cubicBezTo>
                    <a:pt x="12" y="238"/>
                    <a:pt x="15" y="234"/>
                    <a:pt x="15" y="22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4"/>
                    <a:pt x="12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lnTo>
                    <a:pt x="0" y="229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2" name="Group 1"/>
            <p:cNvGrpSpPr/>
            <p:nvPr userDrawn="1"/>
          </p:nvGrpSpPr>
          <p:grpSpPr>
            <a:xfrm>
              <a:off x="9840627" y="814161"/>
              <a:ext cx="1166155" cy="595444"/>
              <a:chOff x="9840627" y="833339"/>
              <a:chExt cx="2020888" cy="1031875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33" name="Freeform 32"/>
              <p:cNvSpPr>
                <a:spLocks/>
              </p:cNvSpPr>
              <p:nvPr/>
            </p:nvSpPr>
            <p:spPr bwMode="auto">
              <a:xfrm>
                <a:off x="11532902" y="1139726"/>
                <a:ext cx="182563" cy="371475"/>
              </a:xfrm>
              <a:custGeom>
                <a:avLst/>
                <a:gdLst>
                  <a:gd name="T0" fmla="*/ 41 w 41"/>
                  <a:gd name="T1" fmla="*/ 15 h 83"/>
                  <a:gd name="T2" fmla="*/ 41 w 41"/>
                  <a:gd name="T3" fmla="*/ 68 h 83"/>
                  <a:gd name="T4" fmla="*/ 26 w 41"/>
                  <a:gd name="T5" fmla="*/ 83 h 83"/>
                  <a:gd name="T6" fmla="*/ 0 w 41"/>
                  <a:gd name="T7" fmla="*/ 83 h 83"/>
                  <a:gd name="T8" fmla="*/ 0 w 41"/>
                  <a:gd name="T9" fmla="*/ 0 h 83"/>
                  <a:gd name="T10" fmla="*/ 26 w 41"/>
                  <a:gd name="T11" fmla="*/ 0 h 83"/>
                  <a:gd name="T12" fmla="*/ 41 w 41"/>
                  <a:gd name="T13" fmla="*/ 15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83">
                    <a:moveTo>
                      <a:pt x="41" y="15"/>
                    </a:moveTo>
                    <a:cubicBezTo>
                      <a:pt x="41" y="68"/>
                      <a:pt x="41" y="68"/>
                      <a:pt x="41" y="68"/>
                    </a:cubicBezTo>
                    <a:cubicBezTo>
                      <a:pt x="41" y="77"/>
                      <a:pt x="34" y="83"/>
                      <a:pt x="26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4" y="0"/>
                      <a:pt x="41" y="7"/>
                      <a:pt x="41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" name="Freeform 33"/>
              <p:cNvSpPr>
                <a:spLocks/>
              </p:cNvSpPr>
              <p:nvPr/>
            </p:nvSpPr>
            <p:spPr bwMode="auto">
              <a:xfrm>
                <a:off x="11728165" y="1265139"/>
                <a:ext cx="133350" cy="125413"/>
              </a:xfrm>
              <a:custGeom>
                <a:avLst/>
                <a:gdLst>
                  <a:gd name="T0" fmla="*/ 30 w 30"/>
                  <a:gd name="T1" fmla="*/ 14 h 28"/>
                  <a:gd name="T2" fmla="*/ 0 w 30"/>
                  <a:gd name="T3" fmla="*/ 28 h 28"/>
                  <a:gd name="T4" fmla="*/ 0 w 30"/>
                  <a:gd name="T5" fmla="*/ 0 h 28"/>
                  <a:gd name="T6" fmla="*/ 30 w 30"/>
                  <a:gd name="T7" fmla="*/ 1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28">
                    <a:moveTo>
                      <a:pt x="30" y="14"/>
                    </a:moveTo>
                    <a:cubicBezTo>
                      <a:pt x="30" y="22"/>
                      <a:pt x="17" y="28"/>
                      <a:pt x="0" y="2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30" y="6"/>
                      <a:pt x="30" y="1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" name="Oval 34"/>
              <p:cNvSpPr>
                <a:spLocks noChangeArrowheads="1"/>
              </p:cNvSpPr>
              <p:nvPr/>
            </p:nvSpPr>
            <p:spPr bwMode="auto">
              <a:xfrm>
                <a:off x="11750390" y="1036539"/>
                <a:ext cx="39688" cy="21907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" name="Oval 35"/>
              <p:cNvSpPr>
                <a:spLocks noChangeArrowheads="1"/>
              </p:cNvSpPr>
              <p:nvPr/>
            </p:nvSpPr>
            <p:spPr bwMode="auto">
              <a:xfrm>
                <a:off x="11750390" y="1398489"/>
                <a:ext cx="39688" cy="22066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" name="Freeform 36"/>
              <p:cNvSpPr>
                <a:spLocks/>
              </p:cNvSpPr>
              <p:nvPr/>
            </p:nvSpPr>
            <p:spPr bwMode="auto">
              <a:xfrm>
                <a:off x="9840627" y="857151"/>
                <a:ext cx="177800" cy="469900"/>
              </a:xfrm>
              <a:custGeom>
                <a:avLst/>
                <a:gdLst>
                  <a:gd name="T0" fmla="*/ 1 w 40"/>
                  <a:gd name="T1" fmla="*/ 63 h 105"/>
                  <a:gd name="T2" fmla="*/ 40 w 40"/>
                  <a:gd name="T3" fmla="*/ 0 h 105"/>
                  <a:gd name="T4" fmla="*/ 40 w 40"/>
                  <a:gd name="T5" fmla="*/ 105 h 105"/>
                  <a:gd name="T6" fmla="*/ 1 w 40"/>
                  <a:gd name="T7" fmla="*/ 63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105">
                    <a:moveTo>
                      <a:pt x="1" y="63"/>
                    </a:moveTo>
                    <a:cubicBezTo>
                      <a:pt x="3" y="27"/>
                      <a:pt x="23" y="3"/>
                      <a:pt x="40" y="0"/>
                    </a:cubicBezTo>
                    <a:cubicBezTo>
                      <a:pt x="40" y="105"/>
                      <a:pt x="40" y="105"/>
                      <a:pt x="40" y="105"/>
                    </a:cubicBezTo>
                    <a:cubicBezTo>
                      <a:pt x="40" y="105"/>
                      <a:pt x="0" y="100"/>
                      <a:pt x="1" y="6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8" name="Freeform 37"/>
              <p:cNvSpPr>
                <a:spLocks noEditPoints="1"/>
              </p:cNvSpPr>
              <p:nvPr/>
            </p:nvSpPr>
            <p:spPr bwMode="auto">
              <a:xfrm>
                <a:off x="10004140" y="833339"/>
                <a:ext cx="1538288" cy="1031875"/>
              </a:xfrm>
              <a:custGeom>
                <a:avLst/>
                <a:gdLst>
                  <a:gd name="T0" fmla="*/ 10 w 346"/>
                  <a:gd name="T1" fmla="*/ 141 h 230"/>
                  <a:gd name="T2" fmla="*/ 20 w 346"/>
                  <a:gd name="T3" fmla="*/ 128 h 230"/>
                  <a:gd name="T4" fmla="*/ 127 w 346"/>
                  <a:gd name="T5" fmla="*/ 141 h 230"/>
                  <a:gd name="T6" fmla="*/ 270 w 346"/>
                  <a:gd name="T7" fmla="*/ 149 h 230"/>
                  <a:gd name="T8" fmla="*/ 272 w 346"/>
                  <a:gd name="T9" fmla="*/ 199 h 230"/>
                  <a:gd name="T10" fmla="*/ 288 w 346"/>
                  <a:gd name="T11" fmla="*/ 177 h 230"/>
                  <a:gd name="T12" fmla="*/ 279 w 346"/>
                  <a:gd name="T13" fmla="*/ 202 h 230"/>
                  <a:gd name="T14" fmla="*/ 334 w 346"/>
                  <a:gd name="T15" fmla="*/ 202 h 230"/>
                  <a:gd name="T16" fmla="*/ 311 w 346"/>
                  <a:gd name="T17" fmla="*/ 172 h 230"/>
                  <a:gd name="T18" fmla="*/ 333 w 346"/>
                  <a:gd name="T19" fmla="*/ 177 h 230"/>
                  <a:gd name="T20" fmla="*/ 311 w 346"/>
                  <a:gd name="T21" fmla="*/ 149 h 230"/>
                  <a:gd name="T22" fmla="*/ 340 w 346"/>
                  <a:gd name="T23" fmla="*/ 71 h 230"/>
                  <a:gd name="T24" fmla="*/ 304 w 346"/>
                  <a:gd name="T25" fmla="*/ 40 h 230"/>
                  <a:gd name="T26" fmla="*/ 326 w 346"/>
                  <a:gd name="T27" fmla="*/ 31 h 230"/>
                  <a:gd name="T28" fmla="*/ 228 w 346"/>
                  <a:gd name="T29" fmla="*/ 38 h 230"/>
                  <a:gd name="T30" fmla="*/ 250 w 346"/>
                  <a:gd name="T31" fmla="*/ 40 h 230"/>
                  <a:gd name="T32" fmla="*/ 236 w 346"/>
                  <a:gd name="T33" fmla="*/ 71 h 230"/>
                  <a:gd name="T34" fmla="*/ 214 w 346"/>
                  <a:gd name="T35" fmla="*/ 54 h 230"/>
                  <a:gd name="T36" fmla="*/ 146 w 346"/>
                  <a:gd name="T37" fmla="*/ 72 h 230"/>
                  <a:gd name="T38" fmla="*/ 7 w 346"/>
                  <a:gd name="T39" fmla="*/ 6 h 230"/>
                  <a:gd name="T40" fmla="*/ 15 w 346"/>
                  <a:gd name="T41" fmla="*/ 115 h 230"/>
                  <a:gd name="T42" fmla="*/ 10 w 346"/>
                  <a:gd name="T43" fmla="*/ 121 h 230"/>
                  <a:gd name="T44" fmla="*/ 231 w 346"/>
                  <a:gd name="T45" fmla="*/ 71 h 230"/>
                  <a:gd name="T46" fmla="*/ 216 w 346"/>
                  <a:gd name="T47" fmla="*/ 59 h 230"/>
                  <a:gd name="T48" fmla="*/ 294 w 346"/>
                  <a:gd name="T49" fmla="*/ 71 h 230"/>
                  <a:gd name="T50" fmla="*/ 256 w 346"/>
                  <a:gd name="T51" fmla="*/ 40 h 230"/>
                  <a:gd name="T52" fmla="*/ 294 w 346"/>
                  <a:gd name="T53" fmla="*/ 71 h 230"/>
                  <a:gd name="T54" fmla="*/ 307 w 346"/>
                  <a:gd name="T55" fmla="*/ 185 h 230"/>
                  <a:gd name="T56" fmla="*/ 307 w 346"/>
                  <a:gd name="T57" fmla="*/ 219 h 230"/>
                  <a:gd name="T58" fmla="*/ 292 w 346"/>
                  <a:gd name="T59" fmla="*/ 174 h 230"/>
                  <a:gd name="T60" fmla="*/ 301 w 346"/>
                  <a:gd name="T61" fmla="*/ 171 h 230"/>
                  <a:gd name="T62" fmla="*/ 294 w 346"/>
                  <a:gd name="T63" fmla="*/ 178 h 230"/>
                  <a:gd name="T64" fmla="*/ 276 w 346"/>
                  <a:gd name="T65" fmla="*/ 149 h 230"/>
                  <a:gd name="T66" fmla="*/ 301 w 346"/>
                  <a:gd name="T67" fmla="*/ 166 h 230"/>
                  <a:gd name="T68" fmla="*/ 289 w 346"/>
                  <a:gd name="T69" fmla="*/ 170 h 230"/>
                  <a:gd name="T70" fmla="*/ 15 w 346"/>
                  <a:gd name="T71" fmla="*/ 122 h 230"/>
                  <a:gd name="T72" fmla="*/ 34 w 346"/>
                  <a:gd name="T73" fmla="*/ 121 h 230"/>
                  <a:gd name="T74" fmla="*/ 15 w 346"/>
                  <a:gd name="T75" fmla="*/ 122 h 230"/>
                  <a:gd name="T76" fmla="*/ 10 w 346"/>
                  <a:gd name="T77" fmla="*/ 125 h 230"/>
                  <a:gd name="T78" fmla="*/ 10 w 346"/>
                  <a:gd name="T79" fmla="*/ 137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46" h="230">
                    <a:moveTo>
                      <a:pt x="0" y="131"/>
                    </a:moveTo>
                    <a:cubicBezTo>
                      <a:pt x="0" y="136"/>
                      <a:pt x="4" y="141"/>
                      <a:pt x="10" y="141"/>
                    </a:cubicBezTo>
                    <a:cubicBezTo>
                      <a:pt x="15" y="141"/>
                      <a:pt x="20" y="136"/>
                      <a:pt x="20" y="131"/>
                    </a:cubicBezTo>
                    <a:cubicBezTo>
                      <a:pt x="20" y="130"/>
                      <a:pt x="20" y="129"/>
                      <a:pt x="20" y="128"/>
                    </a:cubicBezTo>
                    <a:cubicBezTo>
                      <a:pt x="38" y="122"/>
                      <a:pt x="38" y="122"/>
                      <a:pt x="38" y="122"/>
                    </a:cubicBezTo>
                    <a:cubicBezTo>
                      <a:pt x="67" y="130"/>
                      <a:pt x="108" y="138"/>
                      <a:pt x="127" y="141"/>
                    </a:cubicBezTo>
                    <a:cubicBezTo>
                      <a:pt x="156" y="146"/>
                      <a:pt x="210" y="149"/>
                      <a:pt x="210" y="149"/>
                    </a:cubicBezTo>
                    <a:cubicBezTo>
                      <a:pt x="270" y="149"/>
                      <a:pt x="270" y="149"/>
                      <a:pt x="270" y="149"/>
                    </a:cubicBezTo>
                    <a:cubicBezTo>
                      <a:pt x="285" y="172"/>
                      <a:pt x="285" y="172"/>
                      <a:pt x="285" y="172"/>
                    </a:cubicBezTo>
                    <a:cubicBezTo>
                      <a:pt x="277" y="179"/>
                      <a:pt x="272" y="189"/>
                      <a:pt x="272" y="199"/>
                    </a:cubicBezTo>
                    <a:cubicBezTo>
                      <a:pt x="277" y="198"/>
                      <a:pt x="277" y="198"/>
                      <a:pt x="277" y="198"/>
                    </a:cubicBezTo>
                    <a:cubicBezTo>
                      <a:pt x="277" y="191"/>
                      <a:pt x="281" y="182"/>
                      <a:pt x="288" y="177"/>
                    </a:cubicBezTo>
                    <a:cubicBezTo>
                      <a:pt x="290" y="181"/>
                      <a:pt x="290" y="181"/>
                      <a:pt x="290" y="181"/>
                    </a:cubicBezTo>
                    <a:cubicBezTo>
                      <a:pt x="283" y="186"/>
                      <a:pt x="279" y="193"/>
                      <a:pt x="279" y="202"/>
                    </a:cubicBezTo>
                    <a:cubicBezTo>
                      <a:pt x="279" y="217"/>
                      <a:pt x="292" y="230"/>
                      <a:pt x="307" y="230"/>
                    </a:cubicBezTo>
                    <a:cubicBezTo>
                      <a:pt x="322" y="230"/>
                      <a:pt x="334" y="217"/>
                      <a:pt x="334" y="202"/>
                    </a:cubicBezTo>
                    <a:cubicBezTo>
                      <a:pt x="334" y="189"/>
                      <a:pt x="324" y="177"/>
                      <a:pt x="311" y="175"/>
                    </a:cubicBezTo>
                    <a:cubicBezTo>
                      <a:pt x="311" y="172"/>
                      <a:pt x="311" y="172"/>
                      <a:pt x="311" y="172"/>
                    </a:cubicBezTo>
                    <a:cubicBezTo>
                      <a:pt x="322" y="174"/>
                      <a:pt x="329" y="181"/>
                      <a:pt x="329" y="181"/>
                    </a:cubicBezTo>
                    <a:cubicBezTo>
                      <a:pt x="333" y="177"/>
                      <a:pt x="333" y="177"/>
                      <a:pt x="333" y="177"/>
                    </a:cubicBezTo>
                    <a:cubicBezTo>
                      <a:pt x="332" y="177"/>
                      <a:pt x="324" y="169"/>
                      <a:pt x="311" y="167"/>
                    </a:cubicBezTo>
                    <a:cubicBezTo>
                      <a:pt x="311" y="149"/>
                      <a:pt x="311" y="149"/>
                      <a:pt x="311" y="149"/>
                    </a:cubicBezTo>
                    <a:cubicBezTo>
                      <a:pt x="340" y="149"/>
                      <a:pt x="340" y="149"/>
                      <a:pt x="340" y="149"/>
                    </a:cubicBezTo>
                    <a:cubicBezTo>
                      <a:pt x="340" y="71"/>
                      <a:pt x="340" y="71"/>
                      <a:pt x="340" y="71"/>
                    </a:cubicBezTo>
                    <a:cubicBezTo>
                      <a:pt x="300" y="71"/>
                      <a:pt x="300" y="71"/>
                      <a:pt x="300" y="71"/>
                    </a:cubicBezTo>
                    <a:cubicBezTo>
                      <a:pt x="304" y="40"/>
                      <a:pt x="304" y="40"/>
                      <a:pt x="304" y="40"/>
                    </a:cubicBezTo>
                    <a:cubicBezTo>
                      <a:pt x="318" y="40"/>
                      <a:pt x="318" y="40"/>
                      <a:pt x="318" y="40"/>
                    </a:cubicBezTo>
                    <a:cubicBezTo>
                      <a:pt x="346" y="40"/>
                      <a:pt x="333" y="33"/>
                      <a:pt x="326" y="31"/>
                    </a:cubicBezTo>
                    <a:cubicBezTo>
                      <a:pt x="318" y="29"/>
                      <a:pt x="313" y="28"/>
                      <a:pt x="293" y="27"/>
                    </a:cubicBezTo>
                    <a:cubicBezTo>
                      <a:pt x="273" y="27"/>
                      <a:pt x="232" y="35"/>
                      <a:pt x="228" y="38"/>
                    </a:cubicBezTo>
                    <a:cubicBezTo>
                      <a:pt x="224" y="40"/>
                      <a:pt x="230" y="40"/>
                      <a:pt x="230" y="40"/>
                    </a:cubicBezTo>
                    <a:cubicBezTo>
                      <a:pt x="250" y="40"/>
                      <a:pt x="250" y="40"/>
                      <a:pt x="250" y="40"/>
                    </a:cubicBezTo>
                    <a:cubicBezTo>
                      <a:pt x="246" y="71"/>
                      <a:pt x="246" y="71"/>
                      <a:pt x="246" y="71"/>
                    </a:cubicBezTo>
                    <a:cubicBezTo>
                      <a:pt x="236" y="71"/>
                      <a:pt x="236" y="71"/>
                      <a:pt x="236" y="71"/>
                    </a:cubicBezTo>
                    <a:cubicBezTo>
                      <a:pt x="232" y="66"/>
                      <a:pt x="225" y="58"/>
                      <a:pt x="216" y="55"/>
                    </a:cubicBezTo>
                    <a:cubicBezTo>
                      <a:pt x="214" y="54"/>
                      <a:pt x="214" y="54"/>
                      <a:pt x="214" y="54"/>
                    </a:cubicBezTo>
                    <a:cubicBezTo>
                      <a:pt x="209" y="72"/>
                      <a:pt x="209" y="72"/>
                      <a:pt x="209" y="72"/>
                    </a:cubicBezTo>
                    <a:cubicBezTo>
                      <a:pt x="190" y="93"/>
                      <a:pt x="146" y="72"/>
                      <a:pt x="146" y="72"/>
                    </a:cubicBezTo>
                    <a:cubicBezTo>
                      <a:pt x="68" y="75"/>
                      <a:pt x="68" y="75"/>
                      <a:pt x="68" y="75"/>
                    </a:cubicBezTo>
                    <a:cubicBezTo>
                      <a:pt x="40" y="0"/>
                      <a:pt x="7" y="6"/>
                      <a:pt x="7" y="6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9" y="113"/>
                      <a:pt x="12" y="114"/>
                      <a:pt x="15" y="115"/>
                    </a:cubicBezTo>
                    <a:cubicBezTo>
                      <a:pt x="13" y="121"/>
                      <a:pt x="13" y="121"/>
                      <a:pt x="13" y="121"/>
                    </a:cubicBezTo>
                    <a:cubicBezTo>
                      <a:pt x="12" y="121"/>
                      <a:pt x="11" y="121"/>
                      <a:pt x="10" y="121"/>
                    </a:cubicBezTo>
                    <a:cubicBezTo>
                      <a:pt x="4" y="121"/>
                      <a:pt x="0" y="125"/>
                      <a:pt x="0" y="131"/>
                    </a:cubicBezTo>
                    <a:close/>
                    <a:moveTo>
                      <a:pt x="231" y="71"/>
                    </a:moveTo>
                    <a:cubicBezTo>
                      <a:pt x="213" y="71"/>
                      <a:pt x="213" y="71"/>
                      <a:pt x="213" y="71"/>
                    </a:cubicBezTo>
                    <a:cubicBezTo>
                      <a:pt x="216" y="59"/>
                      <a:pt x="216" y="59"/>
                      <a:pt x="216" y="59"/>
                    </a:cubicBezTo>
                    <a:cubicBezTo>
                      <a:pt x="222" y="62"/>
                      <a:pt x="228" y="67"/>
                      <a:pt x="231" y="71"/>
                    </a:cubicBezTo>
                    <a:close/>
                    <a:moveTo>
                      <a:pt x="294" y="71"/>
                    </a:moveTo>
                    <a:cubicBezTo>
                      <a:pt x="252" y="71"/>
                      <a:pt x="252" y="71"/>
                      <a:pt x="252" y="71"/>
                    </a:cubicBezTo>
                    <a:cubicBezTo>
                      <a:pt x="256" y="40"/>
                      <a:pt x="256" y="40"/>
                      <a:pt x="256" y="40"/>
                    </a:cubicBezTo>
                    <a:cubicBezTo>
                      <a:pt x="298" y="40"/>
                      <a:pt x="298" y="40"/>
                      <a:pt x="298" y="40"/>
                    </a:cubicBezTo>
                    <a:lnTo>
                      <a:pt x="294" y="71"/>
                    </a:lnTo>
                    <a:close/>
                    <a:moveTo>
                      <a:pt x="290" y="202"/>
                    </a:moveTo>
                    <a:cubicBezTo>
                      <a:pt x="290" y="193"/>
                      <a:pt x="297" y="185"/>
                      <a:pt x="307" y="185"/>
                    </a:cubicBezTo>
                    <a:cubicBezTo>
                      <a:pt x="316" y="185"/>
                      <a:pt x="324" y="193"/>
                      <a:pt x="324" y="202"/>
                    </a:cubicBezTo>
                    <a:cubicBezTo>
                      <a:pt x="324" y="212"/>
                      <a:pt x="316" y="219"/>
                      <a:pt x="307" y="219"/>
                    </a:cubicBezTo>
                    <a:cubicBezTo>
                      <a:pt x="297" y="219"/>
                      <a:pt x="290" y="212"/>
                      <a:pt x="290" y="202"/>
                    </a:cubicBezTo>
                    <a:close/>
                    <a:moveTo>
                      <a:pt x="292" y="174"/>
                    </a:moveTo>
                    <a:cubicBezTo>
                      <a:pt x="294" y="173"/>
                      <a:pt x="296" y="172"/>
                      <a:pt x="299" y="172"/>
                    </a:cubicBezTo>
                    <a:cubicBezTo>
                      <a:pt x="300" y="172"/>
                      <a:pt x="301" y="171"/>
                      <a:pt x="301" y="171"/>
                    </a:cubicBezTo>
                    <a:cubicBezTo>
                      <a:pt x="301" y="175"/>
                      <a:pt x="301" y="175"/>
                      <a:pt x="301" y="175"/>
                    </a:cubicBezTo>
                    <a:cubicBezTo>
                      <a:pt x="299" y="176"/>
                      <a:pt x="296" y="177"/>
                      <a:pt x="294" y="178"/>
                    </a:cubicBezTo>
                    <a:lnTo>
                      <a:pt x="292" y="174"/>
                    </a:lnTo>
                    <a:close/>
                    <a:moveTo>
                      <a:pt x="276" y="149"/>
                    </a:moveTo>
                    <a:cubicBezTo>
                      <a:pt x="301" y="149"/>
                      <a:pt x="301" y="149"/>
                      <a:pt x="301" y="149"/>
                    </a:cubicBezTo>
                    <a:cubicBezTo>
                      <a:pt x="301" y="166"/>
                      <a:pt x="301" y="166"/>
                      <a:pt x="301" y="166"/>
                    </a:cubicBezTo>
                    <a:cubicBezTo>
                      <a:pt x="300" y="166"/>
                      <a:pt x="299" y="167"/>
                      <a:pt x="298" y="167"/>
                    </a:cubicBezTo>
                    <a:cubicBezTo>
                      <a:pt x="295" y="167"/>
                      <a:pt x="292" y="168"/>
                      <a:pt x="289" y="170"/>
                    </a:cubicBezTo>
                    <a:lnTo>
                      <a:pt x="276" y="149"/>
                    </a:lnTo>
                    <a:close/>
                    <a:moveTo>
                      <a:pt x="15" y="122"/>
                    </a:moveTo>
                    <a:cubicBezTo>
                      <a:pt x="17" y="116"/>
                      <a:pt x="17" y="116"/>
                      <a:pt x="17" y="116"/>
                    </a:cubicBezTo>
                    <a:cubicBezTo>
                      <a:pt x="22" y="118"/>
                      <a:pt x="28" y="119"/>
                      <a:pt x="34" y="121"/>
                    </a:cubicBezTo>
                    <a:cubicBezTo>
                      <a:pt x="19" y="126"/>
                      <a:pt x="19" y="126"/>
                      <a:pt x="19" y="126"/>
                    </a:cubicBezTo>
                    <a:cubicBezTo>
                      <a:pt x="18" y="124"/>
                      <a:pt x="17" y="123"/>
                      <a:pt x="15" y="122"/>
                    </a:cubicBezTo>
                    <a:close/>
                    <a:moveTo>
                      <a:pt x="4" y="131"/>
                    </a:moveTo>
                    <a:cubicBezTo>
                      <a:pt x="4" y="127"/>
                      <a:pt x="7" y="125"/>
                      <a:pt x="10" y="125"/>
                    </a:cubicBezTo>
                    <a:cubicBezTo>
                      <a:pt x="13" y="125"/>
                      <a:pt x="16" y="127"/>
                      <a:pt x="16" y="131"/>
                    </a:cubicBezTo>
                    <a:cubicBezTo>
                      <a:pt x="16" y="134"/>
                      <a:pt x="13" y="137"/>
                      <a:pt x="10" y="137"/>
                    </a:cubicBezTo>
                    <a:cubicBezTo>
                      <a:pt x="7" y="137"/>
                      <a:pt x="4" y="134"/>
                      <a:pt x="4" y="1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9" name="Oval 38"/>
              <p:cNvSpPr>
                <a:spLocks noChangeArrowheads="1"/>
              </p:cNvSpPr>
              <p:nvPr/>
            </p:nvSpPr>
            <p:spPr bwMode="auto">
              <a:xfrm>
                <a:off x="10035890" y="1408014"/>
                <a:ext cx="26988" cy="26988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0" name="Oval 39"/>
              <p:cNvSpPr>
                <a:spLocks noChangeArrowheads="1"/>
              </p:cNvSpPr>
              <p:nvPr/>
            </p:nvSpPr>
            <p:spPr bwMode="auto">
              <a:xfrm>
                <a:off x="11328115" y="1703289"/>
                <a:ext cx="76200" cy="762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9045290" y="764172"/>
              <a:ext cx="857250" cy="169863"/>
            </a:xfrm>
            <a:custGeom>
              <a:avLst/>
              <a:gdLst>
                <a:gd name="T0" fmla="*/ 537 w 540"/>
                <a:gd name="T1" fmla="*/ 107 h 107"/>
                <a:gd name="T2" fmla="*/ 540 w 540"/>
                <a:gd name="T3" fmla="*/ 85 h 107"/>
                <a:gd name="T4" fmla="*/ 3 w 540"/>
                <a:gd name="T5" fmla="*/ 0 h 107"/>
                <a:gd name="T6" fmla="*/ 0 w 540"/>
                <a:gd name="T7" fmla="*/ 23 h 107"/>
                <a:gd name="T8" fmla="*/ 537 w 540"/>
                <a:gd name="T9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107">
                  <a:moveTo>
                    <a:pt x="537" y="107"/>
                  </a:moveTo>
                  <a:lnTo>
                    <a:pt x="540" y="85"/>
                  </a:lnTo>
                  <a:lnTo>
                    <a:pt x="3" y="0"/>
                  </a:lnTo>
                  <a:lnTo>
                    <a:pt x="0" y="23"/>
                  </a:lnTo>
                  <a:lnTo>
                    <a:pt x="537" y="107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9045290" y="1019760"/>
              <a:ext cx="857250" cy="169863"/>
            </a:xfrm>
            <a:custGeom>
              <a:avLst/>
              <a:gdLst>
                <a:gd name="T0" fmla="*/ 3 w 540"/>
                <a:gd name="T1" fmla="*/ 107 h 107"/>
                <a:gd name="T2" fmla="*/ 540 w 540"/>
                <a:gd name="T3" fmla="*/ 23 h 107"/>
                <a:gd name="T4" fmla="*/ 537 w 540"/>
                <a:gd name="T5" fmla="*/ 0 h 107"/>
                <a:gd name="T6" fmla="*/ 0 w 540"/>
                <a:gd name="T7" fmla="*/ 85 h 107"/>
                <a:gd name="T8" fmla="*/ 3 w 540"/>
                <a:gd name="T9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107">
                  <a:moveTo>
                    <a:pt x="3" y="107"/>
                  </a:moveTo>
                  <a:lnTo>
                    <a:pt x="540" y="23"/>
                  </a:lnTo>
                  <a:lnTo>
                    <a:pt x="537" y="0"/>
                  </a:lnTo>
                  <a:lnTo>
                    <a:pt x="0" y="85"/>
                  </a:lnTo>
                  <a:lnTo>
                    <a:pt x="3" y="107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5" name="Freeform 34"/>
          <p:cNvSpPr>
            <a:spLocks/>
          </p:cNvSpPr>
          <p:nvPr/>
        </p:nvSpPr>
        <p:spPr bwMode="auto">
          <a:xfrm>
            <a:off x="856201" y="239852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/>
        </p:nvSpPr>
        <p:spPr bwMode="auto">
          <a:xfrm>
            <a:off x="133325" y="550599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2576227" y="551313"/>
            <a:ext cx="6434138" cy="911682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1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6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7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8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50" name="Freeform 49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50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2" name="Group 51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53" name="Freeform 52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53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5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426166" y="2119044"/>
            <a:ext cx="2160000" cy="2160000"/>
          </a:xfrm>
          <a:prstGeom prst="ellipse">
            <a:avLst/>
          </a:prstGeom>
        </p:spPr>
      </p:sp>
      <p:sp>
        <p:nvSpPr>
          <p:cNvPr id="5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5019813" y="2119044"/>
            <a:ext cx="2160000" cy="2160000"/>
          </a:xfrm>
          <a:prstGeom prst="ellipse">
            <a:avLst/>
          </a:prstGeom>
        </p:spPr>
      </p:sp>
      <p:sp>
        <p:nvSpPr>
          <p:cNvPr id="57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8651388" y="2119044"/>
            <a:ext cx="2160000" cy="21600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45067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407776" y="326491"/>
            <a:ext cx="415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39725" y="2179134"/>
            <a:ext cx="5770789" cy="3137803"/>
          </a:xfrm>
        </p:spPr>
        <p:txBody>
          <a:bodyPr/>
          <a:lstStyle/>
          <a:p>
            <a:endParaRPr lang="id-ID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6284913" y="2179638"/>
            <a:ext cx="5122862" cy="31369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118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6600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42E9EB-4438-41C7-A0AE-28CFA09D8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1F536F8-E3AB-4B15-9B83-F9DD216E72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725EE8B-390F-46B0-BCD1-FB2A67C41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7D50-8F04-4E45-9996-46C2D8C9BDB9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4619726-D26D-4487-8982-00E1E93A7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F4C24A7-469E-4D43-BFC6-92815F51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4958F-A41D-40AB-BAF0-DB0F7A27DD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814525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2D9E67-2A08-4A1C-A87C-260DFB79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D1EB39-8181-4FCA-A5F4-EBDAC404C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DCD299-C7B1-421C-AF2E-20B35E4B0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7D50-8F04-4E45-9996-46C2D8C9BDB9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61F7B72-B39A-4BCD-A1BB-FC643DC3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FC3E25-1EBD-4DD0-9E47-8DFC3DF78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4958F-A41D-40AB-BAF0-DB0F7A27DD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276675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49CB8F-1F72-4E1F-A023-1E6745503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5033ED1-3743-42CF-8977-8B67BCEE0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5287A13-D24F-4211-BC85-60188BDBB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7D50-8F04-4E45-9996-46C2D8C9BDB9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2A298E0-0070-4F37-8213-DB5D1E845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242D2D-C3D6-4191-91B2-E03905CAB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4958F-A41D-40AB-BAF0-DB0F7A27DD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921834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2032A5-E5D8-4473-8B5A-72D572F7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E1661B-092B-47A8-A8A2-919E21F1AF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244D274-B336-4A75-8299-22DC2327AD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E580D48-524E-459C-BB6B-2E69B713A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7D50-8F04-4E45-9996-46C2D8C9BDB9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A190592-B3EB-4089-9981-996702D7C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F7C7C59-99E0-47C5-A5CC-991FDD050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4958F-A41D-40AB-BAF0-DB0F7A27DD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045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pattFill prst="smConfetti">
          <a:fgClr>
            <a:schemeClr val="accent3"/>
          </a:fgClr>
          <a:bgClr>
            <a:schemeClr val="accent3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6349" y="0"/>
            <a:ext cx="12181249" cy="6858000"/>
            <a:chOff x="6350" y="0"/>
            <a:chExt cx="7194550" cy="3600450"/>
          </a:xfrm>
          <a:gradFill flip="none" rotWithShape="1"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96697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D64A2-A113-4C06-8C13-DE2A574D3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C38E683-0806-4191-A226-69CCD7066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24D91F8-00DE-4BDF-80F6-46F6389791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C569018-3D78-4487-8D69-773D68C33B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5C4CD47-574C-4D79-9040-6B656E8C53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B22BAFB-E6BA-428A-84D0-4A6A6AB2A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7D50-8F04-4E45-9996-46C2D8C9BDB9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60021ED-A25C-433A-A1D5-DF8A2DA0D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FFECDE3-D7CC-48CE-AABB-8F8D14D59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4958F-A41D-40AB-BAF0-DB0F7A27DD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453522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E7EE07-CCBE-425A-9750-7B0F638A0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DF0B158-6B20-400E-9B57-016578EEE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7D50-8F04-4E45-9996-46C2D8C9BDB9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87480E3-7F5C-4579-97B6-EF1604048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8CE21F0-2647-444D-B6F8-90E682A92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4958F-A41D-40AB-BAF0-DB0F7A27DD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484832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CA60B62-52EF-450F-AFE4-E517BE883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7D50-8F04-4E45-9996-46C2D8C9BDB9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C43DB20-28E3-4264-9CDD-B9D1348F4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E8595C-2659-42F3-ACA7-0430D4F04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4958F-A41D-40AB-BAF0-DB0F7A27DD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571577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7F3D3C-C45C-44F5-A25D-F2864BE4E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4B5C45-B67D-4C09-9CAB-6CE5854CB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7F5D707-AA3C-46BB-B64C-DF36905805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5D0A2BA-C5B3-4B78-B85F-53D316FD6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7D50-8F04-4E45-9996-46C2D8C9BDB9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A8A1352-D0F0-458B-ABA0-2E0DC3A50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16A72D1-737C-4868-8149-484D1755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4958F-A41D-40AB-BAF0-DB0F7A27DD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724426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D507B4-2A56-440C-9874-1AA48144D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6A249FF-E739-41E4-9116-45CA11072E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D7EC283-149E-40A6-ADF4-95813E2F15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DDE3FF4-596B-4985-AD11-5E39B99D3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7D50-8F04-4E45-9996-46C2D8C9BDB9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4AA1B14-D48D-4D98-91BE-50320C746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9D6ADF-3031-4974-B382-B1093823E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4958F-A41D-40AB-BAF0-DB0F7A27DD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49322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2C815-B944-46DB-B117-7A3E9DFF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66574DB-EFAA-4F69-9328-603242DD96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44267D5-F365-448E-837E-88C66F6EA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7D50-8F04-4E45-9996-46C2D8C9BDB9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0D03A4-71B4-4B7B-9A2E-D2BEFFA70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C38B1F5-EF43-4921-8F4D-48D5E6313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4958F-A41D-40AB-BAF0-DB0F7A27DD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048536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A64FE83-485F-4734-9AFE-F411DBC4A8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1C744E9-23F9-4801-8FD3-D55F150546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340EBE-F234-45D4-A91F-977043D26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7D50-8F04-4E45-9996-46C2D8C9BDB9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95D1F4C-9AEE-48B8-9714-A4686333E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825269-CA83-4627-8A20-A375C3A8D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4958F-A41D-40AB-BAF0-DB0F7A27DD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357988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4"/>
          <p:cNvSpPr>
            <a:spLocks/>
          </p:cNvSpPr>
          <p:nvPr userDrawn="1"/>
        </p:nvSpPr>
        <p:spPr bwMode="auto">
          <a:xfrm>
            <a:off x="1548278" y="1010761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35"/>
          <p:cNvSpPr>
            <a:spLocks/>
          </p:cNvSpPr>
          <p:nvPr userDrawn="1"/>
        </p:nvSpPr>
        <p:spPr bwMode="auto">
          <a:xfrm>
            <a:off x="2215822" y="394667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35"/>
          <p:cNvSpPr>
            <a:spLocks/>
          </p:cNvSpPr>
          <p:nvPr userDrawn="1"/>
        </p:nvSpPr>
        <p:spPr bwMode="auto">
          <a:xfrm>
            <a:off x="200505" y="357327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30"/>
          <p:cNvSpPr>
            <a:spLocks/>
          </p:cNvSpPr>
          <p:nvPr userDrawn="1"/>
        </p:nvSpPr>
        <p:spPr bwMode="auto">
          <a:xfrm>
            <a:off x="11206541" y="270249"/>
            <a:ext cx="756642" cy="428063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361361" y="326491"/>
            <a:ext cx="5001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4E97F8-F2EB-4E84-BA61-217D6A6B81BD}" type="slidenum">
              <a:rPr lang="id-ID" smtClean="0">
                <a:solidFill>
                  <a:schemeClr val="bg1"/>
                </a:solidFill>
              </a:rPr>
              <a:pPr/>
              <a:t>‹N°›</a:t>
            </a:fld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auto">
          <a:xfrm>
            <a:off x="-14513" y="5558970"/>
            <a:ext cx="569466" cy="1313543"/>
          </a:xfrm>
          <a:custGeom>
            <a:avLst/>
            <a:gdLst>
              <a:gd name="T0" fmla="*/ 178 w 243"/>
              <a:gd name="T1" fmla="*/ 178 h 558"/>
              <a:gd name="T2" fmla="*/ 183 w 243"/>
              <a:gd name="T3" fmla="*/ 146 h 558"/>
              <a:gd name="T4" fmla="*/ 150 w 243"/>
              <a:gd name="T5" fmla="*/ 84 h 558"/>
              <a:gd name="T6" fmla="*/ 100 w 243"/>
              <a:gd name="T7" fmla="*/ 16 h 558"/>
              <a:gd name="T8" fmla="*/ 4 w 243"/>
              <a:gd name="T9" fmla="*/ 20 h 558"/>
              <a:gd name="T10" fmla="*/ 0 w 243"/>
              <a:gd name="T11" fmla="*/ 24 h 558"/>
              <a:gd name="T12" fmla="*/ 0 w 243"/>
              <a:gd name="T13" fmla="*/ 558 h 558"/>
              <a:gd name="T14" fmla="*/ 187 w 243"/>
              <a:gd name="T15" fmla="*/ 558 h 558"/>
              <a:gd name="T16" fmla="*/ 221 w 243"/>
              <a:gd name="T17" fmla="*/ 502 h 558"/>
              <a:gd name="T18" fmla="*/ 222 w 243"/>
              <a:gd name="T19" fmla="*/ 484 h 558"/>
              <a:gd name="T20" fmla="*/ 185 w 243"/>
              <a:gd name="T21" fmla="*/ 406 h 558"/>
              <a:gd name="T22" fmla="*/ 241 w 243"/>
              <a:gd name="T23" fmla="*/ 308 h 558"/>
              <a:gd name="T24" fmla="*/ 243 w 243"/>
              <a:gd name="T25" fmla="*/ 284 h 558"/>
              <a:gd name="T26" fmla="*/ 178 w 243"/>
              <a:gd name="T27" fmla="*/ 178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3" h="558">
                <a:moveTo>
                  <a:pt x="178" y="178"/>
                </a:moveTo>
                <a:cubicBezTo>
                  <a:pt x="181" y="167"/>
                  <a:pt x="183" y="156"/>
                  <a:pt x="183" y="146"/>
                </a:cubicBezTo>
                <a:cubicBezTo>
                  <a:pt x="183" y="108"/>
                  <a:pt x="159" y="90"/>
                  <a:pt x="150" y="84"/>
                </a:cubicBezTo>
                <a:cubicBezTo>
                  <a:pt x="149" y="57"/>
                  <a:pt x="130" y="31"/>
                  <a:pt x="100" y="16"/>
                </a:cubicBezTo>
                <a:cubicBezTo>
                  <a:pt x="67" y="0"/>
                  <a:pt x="30" y="1"/>
                  <a:pt x="4" y="20"/>
                </a:cubicBezTo>
                <a:cubicBezTo>
                  <a:pt x="3" y="21"/>
                  <a:pt x="1" y="23"/>
                  <a:pt x="0" y="24"/>
                </a:cubicBezTo>
                <a:cubicBezTo>
                  <a:pt x="0" y="558"/>
                  <a:pt x="0" y="558"/>
                  <a:pt x="0" y="558"/>
                </a:cubicBezTo>
                <a:cubicBezTo>
                  <a:pt x="187" y="558"/>
                  <a:pt x="187" y="558"/>
                  <a:pt x="187" y="558"/>
                </a:cubicBezTo>
                <a:cubicBezTo>
                  <a:pt x="201" y="548"/>
                  <a:pt x="216" y="531"/>
                  <a:pt x="221" y="502"/>
                </a:cubicBezTo>
                <a:cubicBezTo>
                  <a:pt x="222" y="496"/>
                  <a:pt x="222" y="490"/>
                  <a:pt x="222" y="484"/>
                </a:cubicBezTo>
                <a:cubicBezTo>
                  <a:pt x="222" y="444"/>
                  <a:pt x="199" y="417"/>
                  <a:pt x="185" y="406"/>
                </a:cubicBezTo>
                <a:cubicBezTo>
                  <a:pt x="202" y="399"/>
                  <a:pt x="231" y="378"/>
                  <a:pt x="241" y="308"/>
                </a:cubicBezTo>
                <a:cubicBezTo>
                  <a:pt x="243" y="300"/>
                  <a:pt x="243" y="292"/>
                  <a:pt x="243" y="284"/>
                </a:cubicBezTo>
                <a:cubicBezTo>
                  <a:pt x="243" y="215"/>
                  <a:pt x="193" y="185"/>
                  <a:pt x="178" y="17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Freeform 7"/>
          <p:cNvSpPr>
            <a:spLocks/>
          </p:cNvSpPr>
          <p:nvPr userDrawn="1"/>
        </p:nvSpPr>
        <p:spPr bwMode="auto">
          <a:xfrm>
            <a:off x="-14513" y="5949858"/>
            <a:ext cx="1073454" cy="922655"/>
          </a:xfrm>
          <a:custGeom>
            <a:avLst/>
            <a:gdLst>
              <a:gd name="T0" fmla="*/ 323 w 458"/>
              <a:gd name="T1" fmla="*/ 224 h 392"/>
              <a:gd name="T2" fmla="*/ 311 w 458"/>
              <a:gd name="T3" fmla="*/ 225 h 392"/>
              <a:gd name="T4" fmla="*/ 208 w 458"/>
              <a:gd name="T5" fmla="*/ 148 h 392"/>
              <a:gd name="T6" fmla="*/ 175 w 458"/>
              <a:gd name="T7" fmla="*/ 151 h 392"/>
              <a:gd name="T8" fmla="*/ 0 w 458"/>
              <a:gd name="T9" fmla="*/ 0 h 392"/>
              <a:gd name="T10" fmla="*/ 0 w 458"/>
              <a:gd name="T11" fmla="*/ 392 h 392"/>
              <a:gd name="T12" fmla="*/ 456 w 458"/>
              <a:gd name="T13" fmla="*/ 392 h 392"/>
              <a:gd name="T14" fmla="*/ 433 w 458"/>
              <a:gd name="T15" fmla="*/ 294 h 392"/>
              <a:gd name="T16" fmla="*/ 323 w 458"/>
              <a:gd name="T17" fmla="*/ 224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392">
                <a:moveTo>
                  <a:pt x="323" y="224"/>
                </a:moveTo>
                <a:cubicBezTo>
                  <a:pt x="319" y="224"/>
                  <a:pt x="315" y="224"/>
                  <a:pt x="311" y="225"/>
                </a:cubicBezTo>
                <a:cubicBezTo>
                  <a:pt x="304" y="204"/>
                  <a:pt x="280" y="148"/>
                  <a:pt x="208" y="148"/>
                </a:cubicBezTo>
                <a:cubicBezTo>
                  <a:pt x="197" y="148"/>
                  <a:pt x="186" y="149"/>
                  <a:pt x="175" y="151"/>
                </a:cubicBezTo>
                <a:cubicBezTo>
                  <a:pt x="169" y="119"/>
                  <a:pt x="138" y="7"/>
                  <a:pt x="0" y="0"/>
                </a:cubicBezTo>
                <a:cubicBezTo>
                  <a:pt x="0" y="392"/>
                  <a:pt x="0" y="392"/>
                  <a:pt x="0" y="392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8" y="358"/>
                  <a:pt x="451" y="325"/>
                  <a:pt x="433" y="294"/>
                </a:cubicBezTo>
                <a:cubicBezTo>
                  <a:pt x="407" y="251"/>
                  <a:pt x="365" y="224"/>
                  <a:pt x="323" y="22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11236269" y="5379105"/>
            <a:ext cx="955731" cy="1505882"/>
          </a:xfrm>
          <a:custGeom>
            <a:avLst/>
            <a:gdLst>
              <a:gd name="T0" fmla="*/ 19 w 417"/>
              <a:gd name="T1" fmla="*/ 654 h 654"/>
              <a:gd name="T2" fmla="*/ 417 w 417"/>
              <a:gd name="T3" fmla="*/ 654 h 654"/>
              <a:gd name="T4" fmla="*/ 417 w 417"/>
              <a:gd name="T5" fmla="*/ 23 h 654"/>
              <a:gd name="T6" fmla="*/ 286 w 417"/>
              <a:gd name="T7" fmla="*/ 29 h 654"/>
              <a:gd name="T8" fmla="*/ 228 w 417"/>
              <a:gd name="T9" fmla="*/ 160 h 654"/>
              <a:gd name="T10" fmla="*/ 229 w 417"/>
              <a:gd name="T11" fmla="*/ 178 h 654"/>
              <a:gd name="T12" fmla="*/ 105 w 417"/>
              <a:gd name="T13" fmla="*/ 233 h 654"/>
              <a:gd name="T14" fmla="*/ 71 w 417"/>
              <a:gd name="T15" fmla="*/ 327 h 654"/>
              <a:gd name="T16" fmla="*/ 86 w 417"/>
              <a:gd name="T17" fmla="*/ 402 h 654"/>
              <a:gd name="T18" fmla="*/ 0 w 417"/>
              <a:gd name="T19" fmla="*/ 565 h 654"/>
              <a:gd name="T20" fmla="*/ 1 w 417"/>
              <a:gd name="T21" fmla="*/ 575 h 654"/>
              <a:gd name="T22" fmla="*/ 19 w 417"/>
              <a:gd name="T23" fmla="*/ 654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7" h="654">
                <a:moveTo>
                  <a:pt x="19" y="654"/>
                </a:moveTo>
                <a:cubicBezTo>
                  <a:pt x="417" y="654"/>
                  <a:pt x="417" y="654"/>
                  <a:pt x="417" y="654"/>
                </a:cubicBezTo>
                <a:cubicBezTo>
                  <a:pt x="417" y="23"/>
                  <a:pt x="417" y="23"/>
                  <a:pt x="417" y="23"/>
                </a:cubicBezTo>
                <a:cubicBezTo>
                  <a:pt x="371" y="0"/>
                  <a:pt x="321" y="2"/>
                  <a:pt x="286" y="29"/>
                </a:cubicBezTo>
                <a:cubicBezTo>
                  <a:pt x="236" y="66"/>
                  <a:pt x="228" y="127"/>
                  <a:pt x="228" y="160"/>
                </a:cubicBezTo>
                <a:cubicBezTo>
                  <a:pt x="228" y="167"/>
                  <a:pt x="229" y="174"/>
                  <a:pt x="229" y="178"/>
                </a:cubicBezTo>
                <a:cubicBezTo>
                  <a:pt x="207" y="176"/>
                  <a:pt x="156" y="177"/>
                  <a:pt x="105" y="233"/>
                </a:cubicBezTo>
                <a:cubicBezTo>
                  <a:pt x="82" y="258"/>
                  <a:pt x="71" y="290"/>
                  <a:pt x="71" y="327"/>
                </a:cubicBezTo>
                <a:cubicBezTo>
                  <a:pt x="71" y="361"/>
                  <a:pt x="81" y="390"/>
                  <a:pt x="86" y="402"/>
                </a:cubicBezTo>
                <a:cubicBezTo>
                  <a:pt x="64" y="414"/>
                  <a:pt x="0" y="456"/>
                  <a:pt x="0" y="565"/>
                </a:cubicBezTo>
                <a:cubicBezTo>
                  <a:pt x="0" y="568"/>
                  <a:pt x="1" y="571"/>
                  <a:pt x="1" y="575"/>
                </a:cubicBezTo>
                <a:cubicBezTo>
                  <a:pt x="2" y="607"/>
                  <a:pt x="9" y="633"/>
                  <a:pt x="19" y="6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4" name="Freeform 8"/>
          <p:cNvSpPr>
            <a:spLocks/>
          </p:cNvSpPr>
          <p:nvPr userDrawn="1"/>
        </p:nvSpPr>
        <p:spPr bwMode="auto">
          <a:xfrm>
            <a:off x="10682514" y="5981652"/>
            <a:ext cx="1506852" cy="886840"/>
          </a:xfrm>
          <a:custGeom>
            <a:avLst/>
            <a:gdLst>
              <a:gd name="T0" fmla="*/ 657 w 657"/>
              <a:gd name="T1" fmla="*/ 24 h 385"/>
              <a:gd name="T2" fmla="*/ 572 w 657"/>
              <a:gd name="T3" fmla="*/ 3 h 385"/>
              <a:gd name="T4" fmla="*/ 528 w 657"/>
              <a:gd name="T5" fmla="*/ 0 h 385"/>
              <a:gd name="T6" fmla="*/ 328 w 657"/>
              <a:gd name="T7" fmla="*/ 122 h 385"/>
              <a:gd name="T8" fmla="*/ 269 w 657"/>
              <a:gd name="T9" fmla="*/ 113 h 385"/>
              <a:gd name="T10" fmla="*/ 153 w 657"/>
              <a:gd name="T11" fmla="*/ 175 h 385"/>
              <a:gd name="T12" fmla="*/ 26 w 657"/>
              <a:gd name="T13" fmla="*/ 268 h 385"/>
              <a:gd name="T14" fmla="*/ 6 w 657"/>
              <a:gd name="T15" fmla="*/ 385 h 385"/>
              <a:gd name="T16" fmla="*/ 657 w 657"/>
              <a:gd name="T17" fmla="*/ 385 h 385"/>
              <a:gd name="T18" fmla="*/ 657 w 657"/>
              <a:gd name="T19" fmla="*/ 24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57" h="385">
                <a:moveTo>
                  <a:pt x="657" y="24"/>
                </a:moveTo>
                <a:cubicBezTo>
                  <a:pt x="634" y="16"/>
                  <a:pt x="606" y="8"/>
                  <a:pt x="572" y="3"/>
                </a:cubicBezTo>
                <a:cubicBezTo>
                  <a:pt x="557" y="1"/>
                  <a:pt x="542" y="0"/>
                  <a:pt x="528" y="0"/>
                </a:cubicBezTo>
                <a:cubicBezTo>
                  <a:pt x="399" y="0"/>
                  <a:pt x="343" y="93"/>
                  <a:pt x="328" y="122"/>
                </a:cubicBezTo>
                <a:cubicBezTo>
                  <a:pt x="307" y="116"/>
                  <a:pt x="287" y="113"/>
                  <a:pt x="269" y="113"/>
                </a:cubicBezTo>
                <a:cubicBezTo>
                  <a:pt x="197" y="113"/>
                  <a:pt x="163" y="158"/>
                  <a:pt x="153" y="175"/>
                </a:cubicBezTo>
                <a:cubicBezTo>
                  <a:pt x="102" y="176"/>
                  <a:pt x="54" y="212"/>
                  <a:pt x="26" y="268"/>
                </a:cubicBezTo>
                <a:cubicBezTo>
                  <a:pt x="6" y="307"/>
                  <a:pt x="0" y="348"/>
                  <a:pt x="6" y="385"/>
                </a:cubicBezTo>
                <a:cubicBezTo>
                  <a:pt x="657" y="385"/>
                  <a:pt x="657" y="385"/>
                  <a:pt x="657" y="385"/>
                </a:cubicBezTo>
                <a:lnTo>
                  <a:pt x="657" y="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18" name="Freeform 1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21" name="Freeform 2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45761" y="623789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341975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2088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Sober blue">
    <p:bg>
      <p:bgPr>
        <a:solidFill>
          <a:srgbClr val="0A79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9132207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776655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pattFill prst="smConfetti">
          <a:fgClr>
            <a:schemeClr val="accent4"/>
          </a:fgClr>
          <a:bgClr>
            <a:schemeClr val="accent4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6349" y="0"/>
            <a:ext cx="12181249" cy="6858000"/>
            <a:chOff x="6350" y="0"/>
            <a:chExt cx="7194550" cy="3600450"/>
          </a:xfrm>
          <a:gradFill flip="none" rotWithShape="1"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966573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Ol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5180214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1C408F-DF0D-4580-9F48-C473147CA8AF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C7F138-B6DE-49F8-9AAB-9C26D2D7516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528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pattFill prst="smConfetti">
          <a:fgClr>
            <a:schemeClr val="accent5"/>
          </a:fgClr>
          <a:bgClr>
            <a:schemeClr val="accent5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6349" y="0"/>
            <a:ext cx="12181249" cy="6858000"/>
            <a:chOff x="6350" y="0"/>
            <a:chExt cx="7194550" cy="3600450"/>
          </a:xfrm>
          <a:gradFill flip="none" rotWithShape="1"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0486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pattFill prst="smConfetti">
          <a:fgClr>
            <a:schemeClr val="accent6"/>
          </a:fgClr>
          <a:bgClr>
            <a:schemeClr val="accent6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6349" y="0"/>
            <a:ext cx="12181249" cy="6858000"/>
            <a:chOff x="6350" y="0"/>
            <a:chExt cx="7194550" cy="3600450"/>
          </a:xfrm>
          <a:gradFill flip="none" rotWithShape="1"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4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868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9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48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29" Type="http://schemas.openxmlformats.org/officeDocument/2006/relationships/slideLayout" Target="../slideLayouts/slideLayout43.xml"/><Relationship Id="rId41" Type="http://schemas.openxmlformats.org/officeDocument/2006/relationships/slideLayout" Target="../slideLayouts/slideLayout55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32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51.xml"/><Relationship Id="rId40" Type="http://schemas.openxmlformats.org/officeDocument/2006/relationships/slideLayout" Target="../slideLayouts/slideLayout54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36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45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9.xml"/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38" Type="http://schemas.openxmlformats.org/officeDocument/2006/relationships/slideLayout" Target="../slideLayouts/slideLayout5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F94E4D-A109-4C48-9E64-7FCBF5BE67D3}" type="datetimeFigureOut">
              <a:rPr lang="id-ID" smtClean="0"/>
              <a:t>25/04/2019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E97F8-F2EB-4E84-BA61-217D6A6B81BD}" type="slidenum">
              <a:rPr lang="id-ID" smtClean="0"/>
              <a:t>‹N°›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1296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9" r:id="rId5"/>
    <p:sldLayoutId id="2147483685" r:id="rId6"/>
    <p:sldLayoutId id="2147483686" r:id="rId7"/>
    <p:sldLayoutId id="2147483690" r:id="rId8"/>
    <p:sldLayoutId id="2147483691" r:id="rId9"/>
    <p:sldLayoutId id="2147483689" r:id="rId10"/>
    <p:sldLayoutId id="2147483663" r:id="rId11"/>
    <p:sldLayoutId id="2147483650" r:id="rId12"/>
    <p:sldLayoutId id="2147483655" r:id="rId13"/>
    <p:sldLayoutId id="214748369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29939-D82F-474D-8F32-39F6ECA3E7F6}" type="datetimeFigureOut">
              <a:rPr lang="id-ID" smtClean="0"/>
              <a:t>25/04/2019</a:t>
            </a:fld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E76B3-B06B-4332-85BE-760603C37ED0}" type="slidenum">
              <a:rPr lang="id-ID" smtClean="0"/>
              <a:t>‹N°›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03600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11" r:id="rId2"/>
    <p:sldLayoutId id="2147483666" r:id="rId3"/>
    <p:sldLayoutId id="2147483688" r:id="rId4"/>
    <p:sldLayoutId id="2147483668" r:id="rId5"/>
    <p:sldLayoutId id="2147483705" r:id="rId6"/>
    <p:sldLayoutId id="2147483700" r:id="rId7"/>
    <p:sldLayoutId id="2147483704" r:id="rId8"/>
    <p:sldLayoutId id="2147483702" r:id="rId9"/>
    <p:sldLayoutId id="2147483703" r:id="rId10"/>
    <p:sldLayoutId id="2147483709" r:id="rId11"/>
    <p:sldLayoutId id="2147483708" r:id="rId12"/>
    <p:sldLayoutId id="2147483696" r:id="rId13"/>
    <p:sldLayoutId id="2147483706" r:id="rId14"/>
    <p:sldLayoutId id="2147483707" r:id="rId15"/>
    <p:sldLayoutId id="2147483699" r:id="rId16"/>
    <p:sldLayoutId id="2147483697" r:id="rId17"/>
    <p:sldLayoutId id="2147483698" r:id="rId18"/>
    <p:sldLayoutId id="2147483694" r:id="rId19"/>
    <p:sldLayoutId id="2147483710" r:id="rId20"/>
    <p:sldLayoutId id="2147483701" r:id="rId21"/>
    <p:sldLayoutId id="2147483693" r:id="rId22"/>
    <p:sldLayoutId id="2147483683" r:id="rId23"/>
    <p:sldLayoutId id="2147483681" r:id="rId24"/>
    <p:sldLayoutId id="2147483682" r:id="rId25"/>
    <p:sldLayoutId id="2147483687" r:id="rId26"/>
    <p:sldLayoutId id="2147483671" r:id="rId27"/>
    <p:sldLayoutId id="2147483674" r:id="rId28"/>
    <p:sldLayoutId id="2147483672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92" r:id="rId35"/>
    <p:sldLayoutId id="2147483684" r:id="rId36"/>
    <p:sldLayoutId id="2147483673" r:id="rId37"/>
    <p:sldLayoutId id="2147483670" r:id="rId38"/>
    <p:sldLayoutId id="2147483675" r:id="rId39"/>
    <p:sldLayoutId id="2147483665" r:id="rId40"/>
    <p:sldLayoutId id="2147483743" r:id="rId4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F8339E9-2E10-4620-AB1F-85842744A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49AED6D-F7BC-46A8-8829-DE16552FA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A0AD293-5ED3-49DA-B3F2-E08348B0E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7D50-8F04-4E45-9996-46C2D8C9BDB9}" type="datetimeFigureOut">
              <a:rPr lang="fr-FR" smtClean="0"/>
              <a:t>25/04/2019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1E3200A-408D-4986-99D7-365076CA8F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90D166B-7121-44CD-8370-5AFAF3C92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4958F-A41D-40AB-BAF0-DB0F7A27DD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8242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4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"/>
            <a:ext cx="12192000" cy="6857999"/>
          </a:xfrm>
          <a:prstGeom prst="rect">
            <a:avLst/>
          </a:prstGeom>
        </p:spPr>
        <p:txBody>
          <a:bodyPr vert="horz" lIns="252000" tIns="252000" rIns="252000" bIns="252000" rtlCol="0" anchor="ctr">
            <a:no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01040"/>
          </a:xfrm>
          <a:prstGeom prst="rect">
            <a:avLst/>
          </a:prstGeom>
        </p:spPr>
        <p:txBody>
          <a:bodyPr vert="horz" lIns="252000" tIns="90000" rIns="252000" bIns="90000" rtlCol="0" anchor="t">
            <a:noAutofit/>
          </a:bodyPr>
          <a:lstStyle/>
          <a:p>
            <a:r>
              <a:rPr lang="en-US" dirty="0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8426622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10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2400"/>
        </a:spcAft>
        <a:buClrTx/>
        <a:buSzPct val="90000"/>
        <a:buFont typeface="Arial" pitchFamily="34" charset="0"/>
        <a:buNone/>
        <a:tabLst/>
        <a:defRPr sz="4000" kern="1200" spc="0" baseline="0">
          <a:solidFill>
            <a:schemeClr val="tx1"/>
          </a:soli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andb13/GAB2019" TargetMode="Externa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openxmlformats.org/officeDocument/2006/relationships/hyperlink" Target="https://www.google.fr/url?sa=i&amp;rct=j&amp;q=&amp;esrc=s&amp;source=images&amp;cd=&amp;cad=rja&amp;uact=8&amp;ved=2ahUKEwij15Hi3NvhAhVPzhoKHcc8BPYQjRx6BAgBEAU&amp;url=http%3A%2F%2Fpiapandelakis.com%2Fdoc%2Fslidesconf%2F2018_STRASBOURG%2Findex.html&amp;psig=AOvVaw0wXrhkWD1OONWvx3MBLgMg&amp;ust=1555748450479911" TargetMode="Externa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388763" y="2854884"/>
            <a:ext cx="5384007" cy="652462"/>
            <a:chOff x="3509433" y="3424238"/>
            <a:chExt cx="5384007" cy="652462"/>
          </a:xfrm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3509433" y="3635375"/>
              <a:ext cx="681038" cy="441325"/>
            </a:xfrm>
            <a:custGeom>
              <a:avLst/>
              <a:gdLst>
                <a:gd name="T0" fmla="*/ 0 w 429"/>
                <a:gd name="T1" fmla="*/ 134 h 278"/>
                <a:gd name="T2" fmla="*/ 71 w 429"/>
                <a:gd name="T3" fmla="*/ 278 h 278"/>
                <a:gd name="T4" fmla="*/ 429 w 429"/>
                <a:gd name="T5" fmla="*/ 278 h 278"/>
                <a:gd name="T6" fmla="*/ 429 w 429"/>
                <a:gd name="T7" fmla="*/ 0 h 278"/>
                <a:gd name="T8" fmla="*/ 71 w 429"/>
                <a:gd name="T9" fmla="*/ 0 h 278"/>
                <a:gd name="T10" fmla="*/ 0 w 429"/>
                <a:gd name="T11" fmla="*/ 13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9" h="278">
                  <a:moveTo>
                    <a:pt x="0" y="134"/>
                  </a:moveTo>
                  <a:lnTo>
                    <a:pt x="71" y="278"/>
                  </a:lnTo>
                  <a:lnTo>
                    <a:pt x="429" y="278"/>
                  </a:lnTo>
                  <a:lnTo>
                    <a:pt x="429" y="0"/>
                  </a:lnTo>
                  <a:lnTo>
                    <a:pt x="71" y="0"/>
                  </a:lnTo>
                  <a:lnTo>
                    <a:pt x="0" y="13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3836458" y="3600450"/>
              <a:ext cx="357188" cy="476250"/>
            </a:xfrm>
            <a:custGeom>
              <a:avLst/>
              <a:gdLst>
                <a:gd name="T0" fmla="*/ 225 w 225"/>
                <a:gd name="T1" fmla="*/ 300 h 300"/>
                <a:gd name="T2" fmla="*/ 0 w 225"/>
                <a:gd name="T3" fmla="*/ 168 h 300"/>
                <a:gd name="T4" fmla="*/ 98 w 225"/>
                <a:gd name="T5" fmla="*/ 0 h 300"/>
                <a:gd name="T6" fmla="*/ 225 w 225"/>
                <a:gd name="T7" fmla="*/ 103 h 300"/>
                <a:gd name="T8" fmla="*/ 225 w 225"/>
                <a:gd name="T9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300">
                  <a:moveTo>
                    <a:pt x="225" y="300"/>
                  </a:moveTo>
                  <a:lnTo>
                    <a:pt x="0" y="168"/>
                  </a:lnTo>
                  <a:lnTo>
                    <a:pt x="98" y="0"/>
                  </a:lnTo>
                  <a:lnTo>
                    <a:pt x="225" y="103"/>
                  </a:lnTo>
                  <a:lnTo>
                    <a:pt x="225" y="30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8212402" y="3635375"/>
              <a:ext cx="681038" cy="441325"/>
            </a:xfrm>
            <a:custGeom>
              <a:avLst/>
              <a:gdLst>
                <a:gd name="T0" fmla="*/ 429 w 429"/>
                <a:gd name="T1" fmla="*/ 134 h 278"/>
                <a:gd name="T2" fmla="*/ 358 w 429"/>
                <a:gd name="T3" fmla="*/ 278 h 278"/>
                <a:gd name="T4" fmla="*/ 0 w 429"/>
                <a:gd name="T5" fmla="*/ 278 h 278"/>
                <a:gd name="T6" fmla="*/ 0 w 429"/>
                <a:gd name="T7" fmla="*/ 0 h 278"/>
                <a:gd name="T8" fmla="*/ 358 w 429"/>
                <a:gd name="T9" fmla="*/ 0 h 278"/>
                <a:gd name="T10" fmla="*/ 429 w 429"/>
                <a:gd name="T11" fmla="*/ 13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9" h="278">
                  <a:moveTo>
                    <a:pt x="429" y="134"/>
                  </a:moveTo>
                  <a:lnTo>
                    <a:pt x="358" y="278"/>
                  </a:lnTo>
                  <a:lnTo>
                    <a:pt x="0" y="278"/>
                  </a:lnTo>
                  <a:lnTo>
                    <a:pt x="0" y="0"/>
                  </a:lnTo>
                  <a:lnTo>
                    <a:pt x="358" y="0"/>
                  </a:lnTo>
                  <a:lnTo>
                    <a:pt x="429" y="13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8212402" y="3600450"/>
              <a:ext cx="354013" cy="476250"/>
            </a:xfrm>
            <a:custGeom>
              <a:avLst/>
              <a:gdLst>
                <a:gd name="T0" fmla="*/ 0 w 223"/>
                <a:gd name="T1" fmla="*/ 300 h 300"/>
                <a:gd name="T2" fmla="*/ 223 w 223"/>
                <a:gd name="T3" fmla="*/ 168 h 300"/>
                <a:gd name="T4" fmla="*/ 128 w 223"/>
                <a:gd name="T5" fmla="*/ 0 h 300"/>
                <a:gd name="T6" fmla="*/ 0 w 223"/>
                <a:gd name="T7" fmla="*/ 103 h 300"/>
                <a:gd name="T8" fmla="*/ 0 w 223"/>
                <a:gd name="T9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300">
                  <a:moveTo>
                    <a:pt x="0" y="300"/>
                  </a:moveTo>
                  <a:lnTo>
                    <a:pt x="223" y="168"/>
                  </a:lnTo>
                  <a:lnTo>
                    <a:pt x="128" y="0"/>
                  </a:lnTo>
                  <a:lnTo>
                    <a:pt x="0" y="103"/>
                  </a:lnTo>
                  <a:lnTo>
                    <a:pt x="0" y="30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3826933" y="3424238"/>
              <a:ext cx="4741334" cy="4429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</p:grpSp>
      <p:sp>
        <p:nvSpPr>
          <p:cNvPr id="6" name="Subtitle 4"/>
          <p:cNvSpPr txBox="1">
            <a:spLocks/>
          </p:cNvSpPr>
          <p:nvPr/>
        </p:nvSpPr>
        <p:spPr>
          <a:xfrm>
            <a:off x="3711026" y="2831659"/>
            <a:ext cx="4739483" cy="487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Rémy BOVI</a:t>
            </a:r>
          </a:p>
        </p:txBody>
      </p:sp>
      <p:sp>
        <p:nvSpPr>
          <p:cNvPr id="114" name="Freeform 30"/>
          <p:cNvSpPr>
            <a:spLocks/>
          </p:cNvSpPr>
          <p:nvPr/>
        </p:nvSpPr>
        <p:spPr bwMode="auto">
          <a:xfrm>
            <a:off x="372339" y="891137"/>
            <a:ext cx="751006" cy="424875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8" name="Freeform 34"/>
          <p:cNvSpPr>
            <a:spLocks/>
          </p:cNvSpPr>
          <p:nvPr/>
        </p:nvSpPr>
        <p:spPr bwMode="auto">
          <a:xfrm>
            <a:off x="9977438" y="1103719"/>
            <a:ext cx="404813" cy="234950"/>
          </a:xfrm>
          <a:custGeom>
            <a:avLst/>
            <a:gdLst>
              <a:gd name="T0" fmla="*/ 92 w 107"/>
              <a:gd name="T1" fmla="*/ 26 h 62"/>
              <a:gd name="T2" fmla="*/ 89 w 107"/>
              <a:gd name="T3" fmla="*/ 26 h 62"/>
              <a:gd name="T4" fmla="*/ 67 w 107"/>
              <a:gd name="T5" fmla="*/ 9 h 62"/>
              <a:gd name="T6" fmla="*/ 53 w 107"/>
              <a:gd name="T7" fmla="*/ 14 h 62"/>
              <a:gd name="T8" fmla="*/ 37 w 107"/>
              <a:gd name="T9" fmla="*/ 0 h 62"/>
              <a:gd name="T10" fmla="*/ 22 w 107"/>
              <a:gd name="T11" fmla="*/ 15 h 62"/>
              <a:gd name="T12" fmla="*/ 22 w 107"/>
              <a:gd name="T13" fmla="*/ 16 h 62"/>
              <a:gd name="T14" fmla="*/ 18 w 107"/>
              <a:gd name="T15" fmla="*/ 15 h 62"/>
              <a:gd name="T16" fmla="*/ 0 w 107"/>
              <a:gd name="T17" fmla="*/ 34 h 62"/>
              <a:gd name="T18" fmla="*/ 18 w 107"/>
              <a:gd name="T19" fmla="*/ 53 h 62"/>
              <a:gd name="T20" fmla="*/ 27 w 107"/>
              <a:gd name="T21" fmla="*/ 51 h 62"/>
              <a:gd name="T22" fmla="*/ 44 w 107"/>
              <a:gd name="T23" fmla="*/ 62 h 62"/>
              <a:gd name="T24" fmla="*/ 60 w 107"/>
              <a:gd name="T25" fmla="*/ 54 h 62"/>
              <a:gd name="T26" fmla="*/ 67 w 107"/>
              <a:gd name="T27" fmla="*/ 55 h 62"/>
              <a:gd name="T28" fmla="*/ 80 w 107"/>
              <a:gd name="T29" fmla="*/ 51 h 62"/>
              <a:gd name="T30" fmla="*/ 92 w 107"/>
              <a:gd name="T31" fmla="*/ 56 h 62"/>
              <a:gd name="T32" fmla="*/ 107 w 107"/>
              <a:gd name="T33" fmla="*/ 41 h 62"/>
              <a:gd name="T34" fmla="*/ 92 w 107"/>
              <a:gd name="T35" fmla="*/ 26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7" h="62">
                <a:moveTo>
                  <a:pt x="92" y="26"/>
                </a:moveTo>
                <a:cubicBezTo>
                  <a:pt x="91" y="26"/>
                  <a:pt x="90" y="26"/>
                  <a:pt x="89" y="26"/>
                </a:cubicBezTo>
                <a:cubicBezTo>
                  <a:pt x="87" y="16"/>
                  <a:pt x="78" y="9"/>
                  <a:pt x="67" y="9"/>
                </a:cubicBezTo>
                <a:cubicBezTo>
                  <a:pt x="62" y="9"/>
                  <a:pt x="57" y="11"/>
                  <a:pt x="53" y="14"/>
                </a:cubicBezTo>
                <a:cubicBezTo>
                  <a:pt x="52" y="6"/>
                  <a:pt x="45" y="0"/>
                  <a:pt x="37" y="0"/>
                </a:cubicBezTo>
                <a:cubicBezTo>
                  <a:pt x="29" y="0"/>
                  <a:pt x="22" y="7"/>
                  <a:pt x="22" y="15"/>
                </a:cubicBezTo>
                <a:cubicBezTo>
                  <a:pt x="22" y="16"/>
                  <a:pt x="22" y="16"/>
                  <a:pt x="22" y="16"/>
                </a:cubicBezTo>
                <a:cubicBezTo>
                  <a:pt x="21" y="16"/>
                  <a:pt x="20" y="15"/>
                  <a:pt x="18" y="15"/>
                </a:cubicBezTo>
                <a:cubicBezTo>
                  <a:pt x="8" y="15"/>
                  <a:pt x="0" y="24"/>
                  <a:pt x="0" y="34"/>
                </a:cubicBezTo>
                <a:cubicBezTo>
                  <a:pt x="0" y="45"/>
                  <a:pt x="8" y="53"/>
                  <a:pt x="18" y="53"/>
                </a:cubicBezTo>
                <a:cubicBezTo>
                  <a:pt x="22" y="53"/>
                  <a:pt x="25" y="52"/>
                  <a:pt x="27" y="51"/>
                </a:cubicBezTo>
                <a:cubicBezTo>
                  <a:pt x="30" y="58"/>
                  <a:pt x="36" y="62"/>
                  <a:pt x="44" y="62"/>
                </a:cubicBezTo>
                <a:cubicBezTo>
                  <a:pt x="51" y="62"/>
                  <a:pt x="57" y="59"/>
                  <a:pt x="60" y="54"/>
                </a:cubicBezTo>
                <a:cubicBezTo>
                  <a:pt x="62" y="54"/>
                  <a:pt x="65" y="55"/>
                  <a:pt x="67" y="55"/>
                </a:cubicBezTo>
                <a:cubicBezTo>
                  <a:pt x="72" y="55"/>
                  <a:pt x="76" y="53"/>
                  <a:pt x="80" y="51"/>
                </a:cubicBezTo>
                <a:cubicBezTo>
                  <a:pt x="83" y="54"/>
                  <a:pt x="87" y="56"/>
                  <a:pt x="92" y="56"/>
                </a:cubicBezTo>
                <a:cubicBezTo>
                  <a:pt x="100" y="56"/>
                  <a:pt x="107" y="50"/>
                  <a:pt x="107" y="41"/>
                </a:cubicBezTo>
                <a:cubicBezTo>
                  <a:pt x="107" y="33"/>
                  <a:pt x="100" y="26"/>
                  <a:pt x="92" y="26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9" name="Freeform 35"/>
          <p:cNvSpPr>
            <a:spLocks/>
          </p:cNvSpPr>
          <p:nvPr/>
        </p:nvSpPr>
        <p:spPr bwMode="auto">
          <a:xfrm>
            <a:off x="10644982" y="487625"/>
            <a:ext cx="1046163" cy="61595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0" name="Freeform 35"/>
          <p:cNvSpPr>
            <a:spLocks/>
          </p:cNvSpPr>
          <p:nvPr/>
        </p:nvSpPr>
        <p:spPr bwMode="auto">
          <a:xfrm>
            <a:off x="831865" y="3909658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1" name="Freeform 35"/>
          <p:cNvSpPr>
            <a:spLocks/>
          </p:cNvSpPr>
          <p:nvPr/>
        </p:nvSpPr>
        <p:spPr bwMode="auto">
          <a:xfrm>
            <a:off x="1857310" y="2313092"/>
            <a:ext cx="619918" cy="364989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2" name="Freeform 30"/>
          <p:cNvSpPr>
            <a:spLocks/>
          </p:cNvSpPr>
          <p:nvPr/>
        </p:nvSpPr>
        <p:spPr bwMode="auto">
          <a:xfrm flipH="1">
            <a:off x="3076939" y="487625"/>
            <a:ext cx="647700" cy="366430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4" name="Freeform 35"/>
          <p:cNvSpPr>
            <a:spLocks/>
          </p:cNvSpPr>
          <p:nvPr/>
        </p:nvSpPr>
        <p:spPr bwMode="auto">
          <a:xfrm>
            <a:off x="8629665" y="450285"/>
            <a:ext cx="582961" cy="343230"/>
          </a:xfrm>
          <a:custGeom>
            <a:avLst/>
            <a:gdLst>
              <a:gd name="T0" fmla="*/ 39 w 277"/>
              <a:gd name="T1" fmla="*/ 68 h 162"/>
              <a:gd name="T2" fmla="*/ 45 w 277"/>
              <a:gd name="T3" fmla="*/ 69 h 162"/>
              <a:gd name="T4" fmla="*/ 102 w 277"/>
              <a:gd name="T5" fmla="*/ 24 h 162"/>
              <a:gd name="T6" fmla="*/ 140 w 277"/>
              <a:gd name="T7" fmla="*/ 38 h 162"/>
              <a:gd name="T8" fmla="*/ 180 w 277"/>
              <a:gd name="T9" fmla="*/ 0 h 162"/>
              <a:gd name="T10" fmla="*/ 220 w 277"/>
              <a:gd name="T11" fmla="*/ 41 h 162"/>
              <a:gd name="T12" fmla="*/ 220 w 277"/>
              <a:gd name="T13" fmla="*/ 41 h 162"/>
              <a:gd name="T14" fmla="*/ 229 w 277"/>
              <a:gd name="T15" fmla="*/ 41 h 162"/>
              <a:gd name="T16" fmla="*/ 277 w 277"/>
              <a:gd name="T17" fmla="*/ 89 h 162"/>
              <a:gd name="T18" fmla="*/ 229 w 277"/>
              <a:gd name="T19" fmla="*/ 138 h 162"/>
              <a:gd name="T20" fmla="*/ 206 w 277"/>
              <a:gd name="T21" fmla="*/ 133 h 162"/>
              <a:gd name="T22" fmla="*/ 162 w 277"/>
              <a:gd name="T23" fmla="*/ 162 h 162"/>
              <a:gd name="T24" fmla="*/ 122 w 277"/>
              <a:gd name="T25" fmla="*/ 139 h 162"/>
              <a:gd name="T26" fmla="*/ 102 w 277"/>
              <a:gd name="T27" fmla="*/ 142 h 162"/>
              <a:gd name="T28" fmla="*/ 69 w 277"/>
              <a:gd name="T29" fmla="*/ 132 h 162"/>
              <a:gd name="T30" fmla="*/ 39 w 277"/>
              <a:gd name="T31" fmla="*/ 147 h 162"/>
              <a:gd name="T32" fmla="*/ 0 w 277"/>
              <a:gd name="T33" fmla="*/ 107 h 162"/>
              <a:gd name="T34" fmla="*/ 39 w 277"/>
              <a:gd name="T35" fmla="*/ 6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7" h="162">
                <a:moveTo>
                  <a:pt x="39" y="68"/>
                </a:moveTo>
                <a:cubicBezTo>
                  <a:pt x="41" y="68"/>
                  <a:pt x="43" y="68"/>
                  <a:pt x="45" y="69"/>
                </a:cubicBezTo>
                <a:cubicBezTo>
                  <a:pt x="52" y="43"/>
                  <a:pt x="75" y="24"/>
                  <a:pt x="102" y="24"/>
                </a:cubicBezTo>
                <a:cubicBezTo>
                  <a:pt x="117" y="24"/>
                  <a:pt x="130" y="29"/>
                  <a:pt x="140" y="38"/>
                </a:cubicBezTo>
                <a:cubicBezTo>
                  <a:pt x="141" y="17"/>
                  <a:pt x="159" y="0"/>
                  <a:pt x="180" y="0"/>
                </a:cubicBezTo>
                <a:cubicBezTo>
                  <a:pt x="202" y="0"/>
                  <a:pt x="220" y="18"/>
                  <a:pt x="220" y="41"/>
                </a:cubicBezTo>
                <a:cubicBezTo>
                  <a:pt x="220" y="41"/>
                  <a:pt x="220" y="41"/>
                  <a:pt x="220" y="41"/>
                </a:cubicBezTo>
                <a:cubicBezTo>
                  <a:pt x="223" y="41"/>
                  <a:pt x="226" y="41"/>
                  <a:pt x="229" y="41"/>
                </a:cubicBezTo>
                <a:cubicBezTo>
                  <a:pt x="255" y="41"/>
                  <a:pt x="277" y="63"/>
                  <a:pt x="277" y="89"/>
                </a:cubicBezTo>
                <a:cubicBezTo>
                  <a:pt x="277" y="116"/>
                  <a:pt x="255" y="138"/>
                  <a:pt x="229" y="138"/>
                </a:cubicBezTo>
                <a:cubicBezTo>
                  <a:pt x="220" y="138"/>
                  <a:pt x="213" y="136"/>
                  <a:pt x="206" y="133"/>
                </a:cubicBezTo>
                <a:cubicBezTo>
                  <a:pt x="199" y="150"/>
                  <a:pt x="182" y="162"/>
                  <a:pt x="162" y="162"/>
                </a:cubicBezTo>
                <a:cubicBezTo>
                  <a:pt x="145" y="162"/>
                  <a:pt x="130" y="153"/>
                  <a:pt x="122" y="139"/>
                </a:cubicBezTo>
                <a:cubicBezTo>
                  <a:pt x="116" y="141"/>
                  <a:pt x="109" y="142"/>
                  <a:pt x="102" y="142"/>
                </a:cubicBezTo>
                <a:cubicBezTo>
                  <a:pt x="90" y="142"/>
                  <a:pt x="79" y="139"/>
                  <a:pt x="69" y="132"/>
                </a:cubicBezTo>
                <a:cubicBezTo>
                  <a:pt x="62" y="141"/>
                  <a:pt x="51" y="147"/>
                  <a:pt x="39" y="147"/>
                </a:cubicBezTo>
                <a:cubicBezTo>
                  <a:pt x="17" y="147"/>
                  <a:pt x="0" y="129"/>
                  <a:pt x="0" y="107"/>
                </a:cubicBezTo>
                <a:cubicBezTo>
                  <a:pt x="0" y="86"/>
                  <a:pt x="17" y="68"/>
                  <a:pt x="39" y="68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5" name="Freeform 30"/>
          <p:cNvSpPr>
            <a:spLocks/>
          </p:cNvSpPr>
          <p:nvPr/>
        </p:nvSpPr>
        <p:spPr bwMode="auto">
          <a:xfrm>
            <a:off x="5896371" y="793515"/>
            <a:ext cx="501989" cy="283996"/>
          </a:xfrm>
          <a:custGeom>
            <a:avLst/>
            <a:gdLst>
              <a:gd name="T0" fmla="*/ 954 w 1034"/>
              <a:gd name="T1" fmla="*/ 252 h 583"/>
              <a:gd name="T2" fmla="*/ 954 w 1034"/>
              <a:gd name="T3" fmla="*/ 249 h 583"/>
              <a:gd name="T4" fmla="*/ 815 w 1034"/>
              <a:gd name="T5" fmla="*/ 110 h 583"/>
              <a:gd name="T6" fmla="*/ 767 w 1034"/>
              <a:gd name="T7" fmla="*/ 119 h 583"/>
              <a:gd name="T8" fmla="*/ 578 w 1034"/>
              <a:gd name="T9" fmla="*/ 0 h 583"/>
              <a:gd name="T10" fmla="*/ 377 w 1034"/>
              <a:gd name="T11" fmla="*/ 152 h 583"/>
              <a:gd name="T12" fmla="*/ 301 w 1034"/>
              <a:gd name="T13" fmla="*/ 131 h 583"/>
              <a:gd name="T14" fmla="*/ 150 w 1034"/>
              <a:gd name="T15" fmla="*/ 282 h 583"/>
              <a:gd name="T16" fmla="*/ 0 w 1034"/>
              <a:gd name="T17" fmla="*/ 432 h 583"/>
              <a:gd name="T18" fmla="*/ 150 w 1034"/>
              <a:gd name="T19" fmla="*/ 583 h 583"/>
              <a:gd name="T20" fmla="*/ 853 w 1034"/>
              <a:gd name="T21" fmla="*/ 583 h 583"/>
              <a:gd name="T22" fmla="*/ 1034 w 1034"/>
              <a:gd name="T23" fmla="*/ 402 h 583"/>
              <a:gd name="T24" fmla="*/ 954 w 1034"/>
              <a:gd name="T25" fmla="*/ 25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34" h="583">
                <a:moveTo>
                  <a:pt x="954" y="252"/>
                </a:moveTo>
                <a:cubicBezTo>
                  <a:pt x="954" y="251"/>
                  <a:pt x="954" y="250"/>
                  <a:pt x="954" y="249"/>
                </a:cubicBezTo>
                <a:cubicBezTo>
                  <a:pt x="954" y="172"/>
                  <a:pt x="892" y="110"/>
                  <a:pt x="815" y="110"/>
                </a:cubicBezTo>
                <a:cubicBezTo>
                  <a:pt x="798" y="110"/>
                  <a:pt x="782" y="113"/>
                  <a:pt x="767" y="119"/>
                </a:cubicBezTo>
                <a:cubicBezTo>
                  <a:pt x="733" y="49"/>
                  <a:pt x="661" y="0"/>
                  <a:pt x="578" y="0"/>
                </a:cubicBezTo>
                <a:cubicBezTo>
                  <a:pt x="482" y="0"/>
                  <a:pt x="402" y="64"/>
                  <a:pt x="377" y="152"/>
                </a:cubicBezTo>
                <a:cubicBezTo>
                  <a:pt x="354" y="139"/>
                  <a:pt x="328" y="131"/>
                  <a:pt x="301" y="131"/>
                </a:cubicBezTo>
                <a:cubicBezTo>
                  <a:pt x="218" y="131"/>
                  <a:pt x="150" y="199"/>
                  <a:pt x="150" y="282"/>
                </a:cubicBezTo>
                <a:cubicBezTo>
                  <a:pt x="67" y="282"/>
                  <a:pt x="0" y="349"/>
                  <a:pt x="0" y="432"/>
                </a:cubicBezTo>
                <a:cubicBezTo>
                  <a:pt x="0" y="515"/>
                  <a:pt x="67" y="583"/>
                  <a:pt x="150" y="583"/>
                </a:cubicBezTo>
                <a:cubicBezTo>
                  <a:pt x="853" y="583"/>
                  <a:pt x="853" y="583"/>
                  <a:pt x="853" y="583"/>
                </a:cubicBezTo>
                <a:cubicBezTo>
                  <a:pt x="953" y="583"/>
                  <a:pt x="1034" y="502"/>
                  <a:pt x="1034" y="402"/>
                </a:cubicBezTo>
                <a:cubicBezTo>
                  <a:pt x="1034" y="339"/>
                  <a:pt x="1002" y="284"/>
                  <a:pt x="954" y="252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11563" y="382911"/>
            <a:ext cx="11618026" cy="2387600"/>
          </a:xfrm>
        </p:spPr>
        <p:txBody>
          <a:bodyPr>
            <a:normAutofit/>
          </a:bodyPr>
          <a:lstStyle/>
          <a:p>
            <a:r>
              <a:rPr lang="fr-FR" sz="6600" b="1" dirty="0"/>
              <a:t>Infrastructure as code (IAC) </a:t>
            </a:r>
            <a:r>
              <a:rPr lang="fr-FR" dirty="0"/>
              <a:t>Simplifiez-vous la vie (et l’IT)</a:t>
            </a:r>
            <a:endParaRPr lang="fr-FR" b="1" dirty="0">
              <a:solidFill>
                <a:schemeClr val="tx2">
                  <a:lumMod val="75000"/>
                </a:schemeClr>
              </a:solidFill>
              <a:latin typeface="Bebas" pitchFamily="2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1F8025F-7299-41F0-8907-5020AB7D6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8" y="5189007"/>
            <a:ext cx="3529423" cy="176471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8F77391-0AEF-4AAD-AE98-EEB802259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106" y="3538505"/>
            <a:ext cx="2418518" cy="215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0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4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4" grpId="0" animBg="1"/>
      <p:bldP spid="125" grpId="0" animBg="1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60">
            <a:extLst>
              <a:ext uri="{FF2B5EF4-FFF2-40B4-BE49-F238E27FC236}">
                <a16:creationId xmlns:a16="http://schemas.microsoft.com/office/drawing/2014/main" id="{0A847A99-DF9A-4F30-B86C-5E6D1EAC7B68}"/>
              </a:ext>
            </a:extLst>
          </p:cNvPr>
          <p:cNvSpPr txBox="1"/>
          <p:nvPr/>
        </p:nvSpPr>
        <p:spPr>
          <a:xfrm>
            <a:off x="0" y="652765"/>
            <a:ext cx="10579510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192">
              <a:lnSpc>
                <a:spcPct val="90000"/>
              </a:lnSpc>
            </a:pPr>
            <a:r>
              <a:rPr lang="fr-FR" sz="2400" dirty="0">
                <a:solidFill>
                  <a:srgbClr val="333333"/>
                </a:solidFill>
                <a:latin typeface="Droid Sans"/>
              </a:rPr>
              <a:t>L’Infrastructure as Code :  Les outils</a:t>
            </a:r>
            <a:endParaRPr lang="en-US" sz="2549" b="1" spc="-49" dirty="0">
              <a:solidFill>
                <a:srgbClr val="000000"/>
              </a:solidFill>
              <a:latin typeface="Segoe UI Semilight" panose="020B0402040204020203" pitchFamily="34" charset="0"/>
            </a:endParaRP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FC18C3A-F6D6-4365-BFA8-81C29A3425A9}"/>
              </a:ext>
            </a:extLst>
          </p:cNvPr>
          <p:cNvGrpSpPr/>
          <p:nvPr/>
        </p:nvGrpSpPr>
        <p:grpSpPr>
          <a:xfrm>
            <a:off x="1010855" y="1702877"/>
            <a:ext cx="9568655" cy="4286865"/>
            <a:chOff x="2393590" y="1553497"/>
            <a:chExt cx="7478254" cy="3350342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1194453C-F8A5-44D8-AB46-BBEF55E2C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3590" y="1698873"/>
              <a:ext cx="7478254" cy="3204966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D2F0BC1-08A1-4B09-AD24-0B51A5D03F16}"/>
                </a:ext>
              </a:extLst>
            </p:cNvPr>
            <p:cNvSpPr/>
            <p:nvPr/>
          </p:nvSpPr>
          <p:spPr>
            <a:xfrm>
              <a:off x="4100052" y="1553497"/>
              <a:ext cx="3392129" cy="3313471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4D814AB2-D8C4-44A5-917D-8A3470970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72881" y="1760721"/>
              <a:ext cx="1626932" cy="1456885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B59DD680-C178-414D-B71C-35D880976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5356" y="3210232"/>
              <a:ext cx="3061981" cy="14282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255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60">
            <a:extLst>
              <a:ext uri="{FF2B5EF4-FFF2-40B4-BE49-F238E27FC236}">
                <a16:creationId xmlns:a16="http://schemas.microsoft.com/office/drawing/2014/main" id="{0A847A99-DF9A-4F30-B86C-5E6D1EAC7B68}"/>
              </a:ext>
            </a:extLst>
          </p:cNvPr>
          <p:cNvSpPr txBox="1"/>
          <p:nvPr/>
        </p:nvSpPr>
        <p:spPr>
          <a:xfrm>
            <a:off x="0" y="652765"/>
            <a:ext cx="10579510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192">
              <a:lnSpc>
                <a:spcPct val="90000"/>
              </a:lnSpc>
            </a:pPr>
            <a:r>
              <a:rPr lang="fr-FR" sz="2400" dirty="0">
                <a:solidFill>
                  <a:srgbClr val="333333"/>
                </a:solidFill>
                <a:latin typeface="Droid Sans"/>
              </a:rPr>
              <a:t>L’Infrastructure as Code :  Exemple de déploiement devops</a:t>
            </a:r>
            <a:endParaRPr lang="en-US" sz="2549" b="1" spc="-49" dirty="0">
              <a:solidFill>
                <a:srgbClr val="000000"/>
              </a:solidFill>
              <a:latin typeface="Segoe UI Semilight" panose="020B0402040204020203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BEAA79A-0847-410D-A19F-C341B8EDD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4664"/>
            <a:ext cx="12192000" cy="432867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01A6647-B826-4EAC-B682-339FD1006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945" y="2734750"/>
            <a:ext cx="2257425" cy="5429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D1A6C1B-30AD-476A-8399-504A06AF9E98}"/>
              </a:ext>
            </a:extLst>
          </p:cNvPr>
          <p:cNvSpPr/>
          <p:nvPr/>
        </p:nvSpPr>
        <p:spPr>
          <a:xfrm>
            <a:off x="9458632" y="1264664"/>
            <a:ext cx="2615381" cy="4123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1716C05-77F5-4C14-9483-651447B9E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328" y="3197650"/>
            <a:ext cx="2768363" cy="138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93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 43"/>
          <p:cNvSpPr/>
          <p:nvPr/>
        </p:nvSpPr>
        <p:spPr>
          <a:xfrm>
            <a:off x="8108286" y="988308"/>
            <a:ext cx="1227045" cy="1227045"/>
          </a:xfrm>
          <a:prstGeom prst="ellipse">
            <a:avLst/>
          </a:prstGeom>
          <a:solidFill>
            <a:schemeClr val="bg1">
              <a:alpha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TextBox 26"/>
          <p:cNvSpPr txBox="1">
            <a:spLocks noChangeAspect="1"/>
          </p:cNvSpPr>
          <p:nvPr/>
        </p:nvSpPr>
        <p:spPr>
          <a:xfrm>
            <a:off x="8544437" y="1406555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FontAwesome" pitchFamily="2" charset="0"/>
              </a:rPr>
              <a:t></a:t>
            </a:r>
            <a:endParaRPr lang="ru-RU" sz="5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187202" y="17756"/>
            <a:ext cx="1650286" cy="1650287"/>
          </a:xfrm>
          <a:prstGeom prst="ellipse">
            <a:avLst/>
          </a:prstGeom>
          <a:solidFill>
            <a:schemeClr val="bg1">
              <a:alpha val="4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Oval 39"/>
          <p:cNvSpPr/>
          <p:nvPr/>
        </p:nvSpPr>
        <p:spPr>
          <a:xfrm>
            <a:off x="10012396" y="5255568"/>
            <a:ext cx="1780232" cy="1780232"/>
          </a:xfrm>
          <a:prstGeom prst="ellipse">
            <a:avLst/>
          </a:prstGeom>
          <a:solidFill>
            <a:schemeClr val="bg1">
              <a:alpha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Oval 40"/>
          <p:cNvSpPr/>
          <p:nvPr/>
        </p:nvSpPr>
        <p:spPr>
          <a:xfrm>
            <a:off x="10201734" y="3309242"/>
            <a:ext cx="1360663" cy="1360663"/>
          </a:xfrm>
          <a:prstGeom prst="ellipse">
            <a:avLst/>
          </a:prstGeom>
          <a:solidFill>
            <a:schemeClr val="bg1">
              <a:alpha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2" name="Oval 41"/>
          <p:cNvSpPr/>
          <p:nvPr/>
        </p:nvSpPr>
        <p:spPr>
          <a:xfrm>
            <a:off x="8827287" y="5101114"/>
            <a:ext cx="905045" cy="905045"/>
          </a:xfrm>
          <a:prstGeom prst="ellipse">
            <a:avLst/>
          </a:prstGeom>
          <a:solidFill>
            <a:schemeClr val="bg1">
              <a:alpha val="4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3" name="Oval 42"/>
          <p:cNvSpPr/>
          <p:nvPr/>
        </p:nvSpPr>
        <p:spPr>
          <a:xfrm>
            <a:off x="9759035" y="-342219"/>
            <a:ext cx="2956505" cy="2956504"/>
          </a:xfrm>
          <a:prstGeom prst="ellipse">
            <a:avLst/>
          </a:prstGeom>
          <a:solidFill>
            <a:schemeClr val="bg1">
              <a:alpha val="4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5" name="Oval 44"/>
          <p:cNvSpPr/>
          <p:nvPr/>
        </p:nvSpPr>
        <p:spPr>
          <a:xfrm>
            <a:off x="3381028" y="1737960"/>
            <a:ext cx="403828" cy="403828"/>
          </a:xfrm>
          <a:prstGeom prst="ellipse">
            <a:avLst/>
          </a:prstGeom>
          <a:solidFill>
            <a:schemeClr val="bg1">
              <a:alpha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6" name="Oval 45"/>
          <p:cNvSpPr/>
          <p:nvPr/>
        </p:nvSpPr>
        <p:spPr>
          <a:xfrm>
            <a:off x="178487" y="2710889"/>
            <a:ext cx="1946326" cy="1946326"/>
          </a:xfrm>
          <a:prstGeom prst="ellipse">
            <a:avLst/>
          </a:prstGeom>
          <a:solidFill>
            <a:schemeClr val="bg1">
              <a:alpha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7" name="Oval 46"/>
          <p:cNvSpPr/>
          <p:nvPr/>
        </p:nvSpPr>
        <p:spPr>
          <a:xfrm>
            <a:off x="1914346" y="1737961"/>
            <a:ext cx="872326" cy="872326"/>
          </a:xfrm>
          <a:prstGeom prst="ellipse">
            <a:avLst/>
          </a:prstGeom>
          <a:solidFill>
            <a:schemeClr val="bg1">
              <a:alpha val="4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8" name="Oval 47"/>
          <p:cNvSpPr/>
          <p:nvPr/>
        </p:nvSpPr>
        <p:spPr>
          <a:xfrm>
            <a:off x="2369180" y="4746028"/>
            <a:ext cx="922216" cy="922216"/>
          </a:xfrm>
          <a:prstGeom prst="ellipse">
            <a:avLst/>
          </a:prstGeom>
          <a:solidFill>
            <a:schemeClr val="bg1">
              <a:alpha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9" name="Oval 48"/>
          <p:cNvSpPr/>
          <p:nvPr/>
        </p:nvSpPr>
        <p:spPr>
          <a:xfrm>
            <a:off x="-191297" y="5207136"/>
            <a:ext cx="2039803" cy="2039802"/>
          </a:xfrm>
          <a:prstGeom prst="ellipse">
            <a:avLst/>
          </a:prstGeom>
          <a:solidFill>
            <a:schemeClr val="bg1">
              <a:alpha val="4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2" name="Oval 51"/>
          <p:cNvSpPr/>
          <p:nvPr/>
        </p:nvSpPr>
        <p:spPr>
          <a:xfrm>
            <a:off x="3671533" y="5413921"/>
            <a:ext cx="508646" cy="508645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3" name="Oval 52"/>
          <p:cNvSpPr/>
          <p:nvPr/>
        </p:nvSpPr>
        <p:spPr>
          <a:xfrm>
            <a:off x="6155423" y="370368"/>
            <a:ext cx="508646" cy="508645"/>
          </a:xfrm>
          <a:prstGeom prst="ellipse">
            <a:avLst/>
          </a:prstGeom>
          <a:solidFill>
            <a:schemeClr val="bg1">
              <a:alpha val="4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4" name="Oval 53"/>
          <p:cNvSpPr/>
          <p:nvPr/>
        </p:nvSpPr>
        <p:spPr>
          <a:xfrm>
            <a:off x="7996672" y="194911"/>
            <a:ext cx="320014" cy="320013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5" name="Oval 54"/>
          <p:cNvSpPr/>
          <p:nvPr/>
        </p:nvSpPr>
        <p:spPr>
          <a:xfrm>
            <a:off x="2703844" y="684620"/>
            <a:ext cx="607376" cy="607376"/>
          </a:xfrm>
          <a:prstGeom prst="ellipse">
            <a:avLst/>
          </a:prstGeom>
          <a:solidFill>
            <a:schemeClr val="bg1">
              <a:alpha val="4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6" name="Oval 55"/>
          <p:cNvSpPr/>
          <p:nvPr/>
        </p:nvSpPr>
        <p:spPr>
          <a:xfrm>
            <a:off x="2914858" y="3338066"/>
            <a:ext cx="406415" cy="406415"/>
          </a:xfrm>
          <a:prstGeom prst="ellipse">
            <a:avLst/>
          </a:prstGeom>
          <a:solidFill>
            <a:schemeClr val="bg1">
              <a:alpha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TextBox 24"/>
          <p:cNvSpPr txBox="1">
            <a:spLocks noChangeAspect="1"/>
          </p:cNvSpPr>
          <p:nvPr/>
        </p:nvSpPr>
        <p:spPr>
          <a:xfrm>
            <a:off x="11010236" y="879013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9600" dirty="0">
                <a:solidFill>
                  <a:schemeClr val="accent4"/>
                </a:solidFill>
                <a:latin typeface="FontAwesome" pitchFamily="2" charset="0"/>
              </a:rPr>
              <a:t></a:t>
            </a:r>
            <a:endParaRPr lang="ru-RU" sz="9600" dirty="0">
              <a:solidFill>
                <a:schemeClr val="accent4"/>
              </a:solidFill>
            </a:endParaRPr>
          </a:p>
        </p:txBody>
      </p:sp>
      <p:sp>
        <p:nvSpPr>
          <p:cNvPr id="26" name="TextBox 25"/>
          <p:cNvSpPr txBox="1">
            <a:spLocks noChangeAspect="1"/>
          </p:cNvSpPr>
          <p:nvPr/>
        </p:nvSpPr>
        <p:spPr>
          <a:xfrm>
            <a:off x="10644752" y="3790431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4400" dirty="0">
                <a:solidFill>
                  <a:schemeClr val="accent4"/>
                </a:solidFill>
                <a:latin typeface="FontAwesome" pitchFamily="2" charset="0"/>
              </a:rPr>
              <a:t></a:t>
            </a:r>
            <a:endParaRPr lang="ru-RU" sz="4400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>
            <a:spLocks noChangeAspect="1"/>
          </p:cNvSpPr>
          <p:nvPr/>
        </p:nvSpPr>
        <p:spPr>
          <a:xfrm>
            <a:off x="594604" y="5993037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7200" dirty="0">
                <a:solidFill>
                  <a:schemeClr val="accent4"/>
                </a:solidFill>
                <a:latin typeface="FontAwesome" pitchFamily="2" charset="0"/>
              </a:rPr>
              <a:t></a:t>
            </a:r>
            <a:endParaRPr lang="ru-RU" sz="7200" dirty="0">
              <a:solidFill>
                <a:schemeClr val="accent4"/>
              </a:solidFill>
            </a:endParaRPr>
          </a:p>
        </p:txBody>
      </p:sp>
      <p:sp>
        <p:nvSpPr>
          <p:cNvPr id="29" name="Freeform 60"/>
          <p:cNvSpPr>
            <a:spLocks noEditPoints="1"/>
          </p:cNvSpPr>
          <p:nvPr/>
        </p:nvSpPr>
        <p:spPr bwMode="auto">
          <a:xfrm>
            <a:off x="2126578" y="1989556"/>
            <a:ext cx="400024" cy="400024"/>
          </a:xfrm>
          <a:custGeom>
            <a:avLst/>
            <a:gdLst>
              <a:gd name="T0" fmla="*/ 126 w 128"/>
              <a:gd name="T1" fmla="*/ 1 h 128"/>
              <a:gd name="T2" fmla="*/ 124 w 128"/>
              <a:gd name="T3" fmla="*/ 0 h 128"/>
              <a:gd name="T4" fmla="*/ 122 w 128"/>
              <a:gd name="T5" fmla="*/ 1 h 128"/>
              <a:gd name="T6" fmla="*/ 2 w 128"/>
              <a:gd name="T7" fmla="*/ 81 h 128"/>
              <a:gd name="T8" fmla="*/ 0 w 128"/>
              <a:gd name="T9" fmla="*/ 84 h 128"/>
              <a:gd name="T10" fmla="*/ 3 w 128"/>
              <a:gd name="T11" fmla="*/ 88 h 128"/>
              <a:gd name="T12" fmla="*/ 34 w 128"/>
              <a:gd name="T13" fmla="*/ 100 h 128"/>
              <a:gd name="T14" fmla="*/ 49 w 128"/>
              <a:gd name="T15" fmla="*/ 126 h 128"/>
              <a:gd name="T16" fmla="*/ 52 w 128"/>
              <a:gd name="T17" fmla="*/ 128 h 128"/>
              <a:gd name="T18" fmla="*/ 52 w 128"/>
              <a:gd name="T19" fmla="*/ 128 h 128"/>
              <a:gd name="T20" fmla="*/ 55 w 128"/>
              <a:gd name="T21" fmla="*/ 126 h 128"/>
              <a:gd name="T22" fmla="*/ 64 w 128"/>
              <a:gd name="T23" fmla="*/ 112 h 128"/>
              <a:gd name="T24" fmla="*/ 103 w 128"/>
              <a:gd name="T25" fmla="*/ 128 h 128"/>
              <a:gd name="T26" fmla="*/ 104 w 128"/>
              <a:gd name="T27" fmla="*/ 128 h 128"/>
              <a:gd name="T28" fmla="*/ 106 w 128"/>
              <a:gd name="T29" fmla="*/ 127 h 128"/>
              <a:gd name="T30" fmla="*/ 108 w 128"/>
              <a:gd name="T31" fmla="*/ 125 h 128"/>
              <a:gd name="T32" fmla="*/ 128 w 128"/>
              <a:gd name="T33" fmla="*/ 5 h 128"/>
              <a:gd name="T34" fmla="*/ 126 w 128"/>
              <a:gd name="T35" fmla="*/ 1 h 128"/>
              <a:gd name="T36" fmla="*/ 13 w 128"/>
              <a:gd name="T37" fmla="*/ 83 h 128"/>
              <a:gd name="T38" fmla="*/ 105 w 128"/>
              <a:gd name="T39" fmla="*/ 21 h 128"/>
              <a:gd name="T40" fmla="*/ 38 w 128"/>
              <a:gd name="T41" fmla="*/ 93 h 128"/>
              <a:gd name="T42" fmla="*/ 37 w 128"/>
              <a:gd name="T43" fmla="*/ 93 h 128"/>
              <a:gd name="T44" fmla="*/ 13 w 128"/>
              <a:gd name="T45" fmla="*/ 83 h 128"/>
              <a:gd name="T46" fmla="*/ 41 w 128"/>
              <a:gd name="T47" fmla="*/ 96 h 128"/>
              <a:gd name="T48" fmla="*/ 41 w 128"/>
              <a:gd name="T49" fmla="*/ 96 h 128"/>
              <a:gd name="T50" fmla="*/ 117 w 128"/>
              <a:gd name="T51" fmla="*/ 15 h 128"/>
              <a:gd name="T52" fmla="*/ 52 w 128"/>
              <a:gd name="T53" fmla="*/ 116 h 128"/>
              <a:gd name="T54" fmla="*/ 41 w 128"/>
              <a:gd name="T55" fmla="*/ 96 h 128"/>
              <a:gd name="T56" fmla="*/ 101 w 128"/>
              <a:gd name="T57" fmla="*/ 118 h 128"/>
              <a:gd name="T58" fmla="*/ 67 w 128"/>
              <a:gd name="T59" fmla="*/ 105 h 128"/>
              <a:gd name="T60" fmla="*/ 64 w 128"/>
              <a:gd name="T61" fmla="*/ 104 h 128"/>
              <a:gd name="T62" fmla="*/ 117 w 128"/>
              <a:gd name="T63" fmla="*/ 23 h 128"/>
              <a:gd name="T64" fmla="*/ 101 w 128"/>
              <a:gd name="T65" fmla="*/ 11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8" h="128">
                <a:moveTo>
                  <a:pt x="126" y="1"/>
                </a:moveTo>
                <a:cubicBezTo>
                  <a:pt x="126" y="0"/>
                  <a:pt x="125" y="0"/>
                  <a:pt x="124" y="0"/>
                </a:cubicBezTo>
                <a:cubicBezTo>
                  <a:pt x="123" y="0"/>
                  <a:pt x="122" y="0"/>
                  <a:pt x="122" y="1"/>
                </a:cubicBezTo>
                <a:cubicBezTo>
                  <a:pt x="2" y="81"/>
                  <a:pt x="2" y="81"/>
                  <a:pt x="2" y="81"/>
                </a:cubicBezTo>
                <a:cubicBezTo>
                  <a:pt x="1" y="81"/>
                  <a:pt x="0" y="83"/>
                  <a:pt x="0" y="84"/>
                </a:cubicBezTo>
                <a:cubicBezTo>
                  <a:pt x="0" y="86"/>
                  <a:pt x="1" y="87"/>
                  <a:pt x="3" y="88"/>
                </a:cubicBezTo>
                <a:cubicBezTo>
                  <a:pt x="34" y="100"/>
                  <a:pt x="34" y="100"/>
                  <a:pt x="34" y="100"/>
                </a:cubicBezTo>
                <a:cubicBezTo>
                  <a:pt x="49" y="126"/>
                  <a:pt x="49" y="126"/>
                  <a:pt x="49" y="126"/>
                </a:cubicBezTo>
                <a:cubicBezTo>
                  <a:pt x="49" y="127"/>
                  <a:pt x="51" y="128"/>
                  <a:pt x="52" y="128"/>
                </a:cubicBezTo>
                <a:cubicBezTo>
                  <a:pt x="52" y="128"/>
                  <a:pt x="52" y="128"/>
                  <a:pt x="52" y="128"/>
                </a:cubicBezTo>
                <a:cubicBezTo>
                  <a:pt x="53" y="128"/>
                  <a:pt x="55" y="127"/>
                  <a:pt x="55" y="126"/>
                </a:cubicBezTo>
                <a:cubicBezTo>
                  <a:pt x="64" y="112"/>
                  <a:pt x="64" y="112"/>
                  <a:pt x="64" y="112"/>
                </a:cubicBezTo>
                <a:cubicBezTo>
                  <a:pt x="103" y="128"/>
                  <a:pt x="103" y="128"/>
                  <a:pt x="103" y="128"/>
                </a:cubicBezTo>
                <a:cubicBezTo>
                  <a:pt x="103" y="128"/>
                  <a:pt x="103" y="128"/>
                  <a:pt x="104" y="128"/>
                </a:cubicBezTo>
                <a:cubicBezTo>
                  <a:pt x="105" y="128"/>
                  <a:pt x="105" y="128"/>
                  <a:pt x="106" y="127"/>
                </a:cubicBezTo>
                <a:cubicBezTo>
                  <a:pt x="107" y="127"/>
                  <a:pt x="108" y="126"/>
                  <a:pt x="108" y="125"/>
                </a:cubicBezTo>
                <a:cubicBezTo>
                  <a:pt x="128" y="5"/>
                  <a:pt x="128" y="5"/>
                  <a:pt x="128" y="5"/>
                </a:cubicBezTo>
                <a:cubicBezTo>
                  <a:pt x="128" y="3"/>
                  <a:pt x="128" y="2"/>
                  <a:pt x="126" y="1"/>
                </a:cubicBezTo>
                <a:close/>
                <a:moveTo>
                  <a:pt x="13" y="83"/>
                </a:moveTo>
                <a:cubicBezTo>
                  <a:pt x="105" y="21"/>
                  <a:pt x="105" y="21"/>
                  <a:pt x="105" y="21"/>
                </a:cubicBezTo>
                <a:cubicBezTo>
                  <a:pt x="38" y="93"/>
                  <a:pt x="38" y="93"/>
                  <a:pt x="38" y="93"/>
                </a:cubicBezTo>
                <a:cubicBezTo>
                  <a:pt x="37" y="93"/>
                  <a:pt x="37" y="93"/>
                  <a:pt x="37" y="93"/>
                </a:cubicBezTo>
                <a:lnTo>
                  <a:pt x="13" y="83"/>
                </a:lnTo>
                <a:close/>
                <a:moveTo>
                  <a:pt x="41" y="96"/>
                </a:moveTo>
                <a:cubicBezTo>
                  <a:pt x="41" y="96"/>
                  <a:pt x="41" y="96"/>
                  <a:pt x="41" y="96"/>
                </a:cubicBezTo>
                <a:cubicBezTo>
                  <a:pt x="117" y="15"/>
                  <a:pt x="117" y="15"/>
                  <a:pt x="117" y="15"/>
                </a:cubicBezTo>
                <a:cubicBezTo>
                  <a:pt x="52" y="116"/>
                  <a:pt x="52" y="116"/>
                  <a:pt x="52" y="116"/>
                </a:cubicBezTo>
                <a:lnTo>
                  <a:pt x="41" y="96"/>
                </a:lnTo>
                <a:close/>
                <a:moveTo>
                  <a:pt x="101" y="118"/>
                </a:moveTo>
                <a:cubicBezTo>
                  <a:pt x="67" y="105"/>
                  <a:pt x="67" y="105"/>
                  <a:pt x="67" y="105"/>
                </a:cubicBezTo>
                <a:cubicBezTo>
                  <a:pt x="66" y="104"/>
                  <a:pt x="65" y="104"/>
                  <a:pt x="64" y="104"/>
                </a:cubicBezTo>
                <a:cubicBezTo>
                  <a:pt x="117" y="23"/>
                  <a:pt x="117" y="23"/>
                  <a:pt x="117" y="23"/>
                </a:cubicBezTo>
                <a:lnTo>
                  <a:pt x="101" y="11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31" name="Group 30"/>
          <p:cNvGrpSpPr/>
          <p:nvPr/>
        </p:nvGrpSpPr>
        <p:grpSpPr>
          <a:xfrm>
            <a:off x="10563536" y="5891744"/>
            <a:ext cx="720118" cy="629806"/>
            <a:chOff x="3237347" y="2768688"/>
            <a:chExt cx="400024" cy="349856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32" name="Freeform 102"/>
            <p:cNvSpPr>
              <a:spLocks noEditPoints="1"/>
            </p:cNvSpPr>
            <p:nvPr/>
          </p:nvSpPr>
          <p:spPr bwMode="auto">
            <a:xfrm>
              <a:off x="3237347" y="2768688"/>
              <a:ext cx="400024" cy="349856"/>
            </a:xfrm>
            <a:custGeom>
              <a:avLst/>
              <a:gdLst>
                <a:gd name="T0" fmla="*/ 128 w 128"/>
                <a:gd name="T1" fmla="*/ 66 h 112"/>
                <a:gd name="T2" fmla="*/ 112 w 128"/>
                <a:gd name="T3" fmla="*/ 6 h 112"/>
                <a:gd name="T4" fmla="*/ 104 w 128"/>
                <a:gd name="T5" fmla="*/ 0 h 112"/>
                <a:gd name="T6" fmla="*/ 64 w 128"/>
                <a:gd name="T7" fmla="*/ 0 h 112"/>
                <a:gd name="T8" fmla="*/ 24 w 128"/>
                <a:gd name="T9" fmla="*/ 0 h 112"/>
                <a:gd name="T10" fmla="*/ 16 w 128"/>
                <a:gd name="T11" fmla="*/ 6 h 112"/>
                <a:gd name="T12" fmla="*/ 0 w 128"/>
                <a:gd name="T13" fmla="*/ 66 h 112"/>
                <a:gd name="T14" fmla="*/ 0 w 128"/>
                <a:gd name="T15" fmla="*/ 68 h 112"/>
                <a:gd name="T16" fmla="*/ 0 w 128"/>
                <a:gd name="T17" fmla="*/ 96 h 112"/>
                <a:gd name="T18" fmla="*/ 16 w 128"/>
                <a:gd name="T19" fmla="*/ 112 h 112"/>
                <a:gd name="T20" fmla="*/ 112 w 128"/>
                <a:gd name="T21" fmla="*/ 112 h 112"/>
                <a:gd name="T22" fmla="*/ 128 w 128"/>
                <a:gd name="T23" fmla="*/ 96 h 112"/>
                <a:gd name="T24" fmla="*/ 128 w 128"/>
                <a:gd name="T25" fmla="*/ 68 h 112"/>
                <a:gd name="T26" fmla="*/ 128 w 128"/>
                <a:gd name="T27" fmla="*/ 66 h 112"/>
                <a:gd name="T28" fmla="*/ 120 w 128"/>
                <a:gd name="T29" fmla="*/ 96 h 112"/>
                <a:gd name="T30" fmla="*/ 112 w 128"/>
                <a:gd name="T31" fmla="*/ 104 h 112"/>
                <a:gd name="T32" fmla="*/ 16 w 128"/>
                <a:gd name="T33" fmla="*/ 104 h 112"/>
                <a:gd name="T34" fmla="*/ 8 w 128"/>
                <a:gd name="T35" fmla="*/ 96 h 112"/>
                <a:gd name="T36" fmla="*/ 8 w 128"/>
                <a:gd name="T37" fmla="*/ 68 h 112"/>
                <a:gd name="T38" fmla="*/ 24 w 128"/>
                <a:gd name="T39" fmla="*/ 8 h 112"/>
                <a:gd name="T40" fmla="*/ 104 w 128"/>
                <a:gd name="T41" fmla="*/ 8 h 112"/>
                <a:gd name="T42" fmla="*/ 120 w 128"/>
                <a:gd name="T43" fmla="*/ 68 h 112"/>
                <a:gd name="T44" fmla="*/ 120 w 128"/>
                <a:gd name="T45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12">
                  <a:moveTo>
                    <a:pt x="128" y="66"/>
                  </a:moveTo>
                  <a:cubicBezTo>
                    <a:pt x="112" y="6"/>
                    <a:pt x="112" y="6"/>
                    <a:pt x="112" y="6"/>
                  </a:cubicBezTo>
                  <a:cubicBezTo>
                    <a:pt x="111" y="2"/>
                    <a:pt x="108" y="0"/>
                    <a:pt x="10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17" y="2"/>
                    <a:pt x="16" y="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7"/>
                    <a:pt x="0" y="67"/>
                    <a:pt x="0" y="68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5"/>
                    <a:pt x="7" y="112"/>
                    <a:pt x="16" y="112"/>
                  </a:cubicBezTo>
                  <a:cubicBezTo>
                    <a:pt x="112" y="112"/>
                    <a:pt x="112" y="112"/>
                    <a:pt x="112" y="112"/>
                  </a:cubicBezTo>
                  <a:cubicBezTo>
                    <a:pt x="121" y="112"/>
                    <a:pt x="128" y="105"/>
                    <a:pt x="128" y="96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7"/>
                    <a:pt x="128" y="67"/>
                    <a:pt x="128" y="66"/>
                  </a:cubicBezTo>
                  <a:close/>
                  <a:moveTo>
                    <a:pt x="120" y="96"/>
                  </a:moveTo>
                  <a:cubicBezTo>
                    <a:pt x="120" y="100"/>
                    <a:pt x="116" y="104"/>
                    <a:pt x="112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2" y="104"/>
                    <a:pt x="8" y="100"/>
                    <a:pt x="8" y="96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20" y="68"/>
                    <a:pt x="120" y="68"/>
                    <a:pt x="120" y="68"/>
                  </a:cubicBezTo>
                  <a:lnTo>
                    <a:pt x="120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103"/>
            <p:cNvSpPr>
              <a:spLocks noEditPoints="1"/>
            </p:cNvSpPr>
            <p:nvPr/>
          </p:nvSpPr>
          <p:spPr bwMode="auto">
            <a:xfrm>
              <a:off x="3283555" y="2818856"/>
              <a:ext cx="306289" cy="224436"/>
            </a:xfrm>
            <a:custGeom>
              <a:avLst/>
              <a:gdLst>
                <a:gd name="T0" fmla="*/ 80 w 98"/>
                <a:gd name="T1" fmla="*/ 0 h 72"/>
                <a:gd name="T2" fmla="*/ 18 w 98"/>
                <a:gd name="T3" fmla="*/ 0 h 72"/>
                <a:gd name="T4" fmla="*/ 14 w 98"/>
                <a:gd name="T5" fmla="*/ 3 h 72"/>
                <a:gd name="T6" fmla="*/ 0 w 98"/>
                <a:gd name="T7" fmla="*/ 51 h 72"/>
                <a:gd name="T8" fmla="*/ 1 w 98"/>
                <a:gd name="T9" fmla="*/ 54 h 72"/>
                <a:gd name="T10" fmla="*/ 4 w 98"/>
                <a:gd name="T11" fmla="*/ 56 h 72"/>
                <a:gd name="T12" fmla="*/ 16 w 98"/>
                <a:gd name="T13" fmla="*/ 56 h 72"/>
                <a:gd name="T14" fmla="*/ 20 w 98"/>
                <a:gd name="T15" fmla="*/ 56 h 72"/>
                <a:gd name="T16" fmla="*/ 23 w 98"/>
                <a:gd name="T17" fmla="*/ 56 h 72"/>
                <a:gd name="T18" fmla="*/ 28 w 98"/>
                <a:gd name="T19" fmla="*/ 68 h 72"/>
                <a:gd name="T20" fmla="*/ 35 w 98"/>
                <a:gd name="T21" fmla="*/ 72 h 72"/>
                <a:gd name="T22" fmla="*/ 63 w 98"/>
                <a:gd name="T23" fmla="*/ 72 h 72"/>
                <a:gd name="T24" fmla="*/ 70 w 98"/>
                <a:gd name="T25" fmla="*/ 68 h 72"/>
                <a:gd name="T26" fmla="*/ 75 w 98"/>
                <a:gd name="T27" fmla="*/ 56 h 72"/>
                <a:gd name="T28" fmla="*/ 78 w 98"/>
                <a:gd name="T29" fmla="*/ 56 h 72"/>
                <a:gd name="T30" fmla="*/ 82 w 98"/>
                <a:gd name="T31" fmla="*/ 56 h 72"/>
                <a:gd name="T32" fmla="*/ 94 w 98"/>
                <a:gd name="T33" fmla="*/ 56 h 72"/>
                <a:gd name="T34" fmla="*/ 97 w 98"/>
                <a:gd name="T35" fmla="*/ 54 h 72"/>
                <a:gd name="T36" fmla="*/ 98 w 98"/>
                <a:gd name="T37" fmla="*/ 51 h 72"/>
                <a:gd name="T38" fmla="*/ 84 w 98"/>
                <a:gd name="T39" fmla="*/ 3 h 72"/>
                <a:gd name="T40" fmla="*/ 80 w 98"/>
                <a:gd name="T41" fmla="*/ 0 h 72"/>
                <a:gd name="T42" fmla="*/ 82 w 98"/>
                <a:gd name="T43" fmla="*/ 48 h 72"/>
                <a:gd name="T44" fmla="*/ 75 w 98"/>
                <a:gd name="T45" fmla="*/ 48 h 72"/>
                <a:gd name="T46" fmla="*/ 68 w 98"/>
                <a:gd name="T47" fmla="*/ 52 h 72"/>
                <a:gd name="T48" fmla="*/ 63 w 98"/>
                <a:gd name="T49" fmla="*/ 64 h 72"/>
                <a:gd name="T50" fmla="*/ 35 w 98"/>
                <a:gd name="T51" fmla="*/ 64 h 72"/>
                <a:gd name="T52" fmla="*/ 30 w 98"/>
                <a:gd name="T53" fmla="*/ 52 h 72"/>
                <a:gd name="T54" fmla="*/ 23 w 98"/>
                <a:gd name="T55" fmla="*/ 48 h 72"/>
                <a:gd name="T56" fmla="*/ 16 w 98"/>
                <a:gd name="T57" fmla="*/ 48 h 72"/>
                <a:gd name="T58" fmla="*/ 6 w 98"/>
                <a:gd name="T59" fmla="*/ 48 h 72"/>
                <a:gd name="T60" fmla="*/ 18 w 98"/>
                <a:gd name="T61" fmla="*/ 4 h 72"/>
                <a:gd name="T62" fmla="*/ 80 w 98"/>
                <a:gd name="T63" fmla="*/ 4 h 72"/>
                <a:gd name="T64" fmla="*/ 92 w 98"/>
                <a:gd name="T65" fmla="*/ 48 h 72"/>
                <a:gd name="T66" fmla="*/ 82 w 98"/>
                <a:gd name="T67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8" h="72">
                  <a:moveTo>
                    <a:pt x="80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5" y="1"/>
                    <a:pt x="14" y="3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2"/>
                    <a:pt x="0" y="53"/>
                    <a:pt x="1" y="54"/>
                  </a:cubicBezTo>
                  <a:cubicBezTo>
                    <a:pt x="2" y="55"/>
                    <a:pt x="3" y="56"/>
                    <a:pt x="4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30" y="70"/>
                    <a:pt x="32" y="72"/>
                    <a:pt x="35" y="72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66" y="72"/>
                    <a:pt x="68" y="70"/>
                    <a:pt x="70" y="68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6"/>
                    <a:pt x="96" y="55"/>
                    <a:pt x="97" y="54"/>
                  </a:cubicBezTo>
                  <a:cubicBezTo>
                    <a:pt x="98" y="53"/>
                    <a:pt x="98" y="52"/>
                    <a:pt x="98" y="51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83" y="1"/>
                    <a:pt x="82" y="0"/>
                    <a:pt x="80" y="0"/>
                  </a:cubicBezTo>
                  <a:close/>
                  <a:moveTo>
                    <a:pt x="82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2" y="48"/>
                    <a:pt x="70" y="50"/>
                    <a:pt x="68" y="52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8" y="50"/>
                    <a:pt x="26" y="48"/>
                    <a:pt x="23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92" y="48"/>
                    <a:pt x="92" y="48"/>
                    <a:pt x="92" y="48"/>
                  </a:cubicBezTo>
                  <a:lnTo>
                    <a:pt x="8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9090861" y="5405788"/>
            <a:ext cx="400024" cy="349856"/>
            <a:chOff x="2437300" y="2768688"/>
            <a:chExt cx="400024" cy="349856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57" name="Freeform 104"/>
            <p:cNvSpPr>
              <a:spLocks/>
            </p:cNvSpPr>
            <p:nvPr/>
          </p:nvSpPr>
          <p:spPr bwMode="auto">
            <a:xfrm>
              <a:off x="2499350" y="2830738"/>
              <a:ext cx="143903" cy="93735"/>
            </a:xfrm>
            <a:custGeom>
              <a:avLst/>
              <a:gdLst>
                <a:gd name="T0" fmla="*/ 44 w 46"/>
                <a:gd name="T1" fmla="*/ 0 h 30"/>
                <a:gd name="T2" fmla="*/ 0 w 46"/>
                <a:gd name="T3" fmla="*/ 28 h 30"/>
                <a:gd name="T4" fmla="*/ 2 w 46"/>
                <a:gd name="T5" fmla="*/ 30 h 30"/>
                <a:gd name="T6" fmla="*/ 4 w 46"/>
                <a:gd name="T7" fmla="*/ 28 h 30"/>
                <a:gd name="T8" fmla="*/ 44 w 46"/>
                <a:gd name="T9" fmla="*/ 4 h 30"/>
                <a:gd name="T10" fmla="*/ 46 w 46"/>
                <a:gd name="T11" fmla="*/ 2 h 30"/>
                <a:gd name="T12" fmla="*/ 44 w 46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0">
                  <a:moveTo>
                    <a:pt x="44" y="0"/>
                  </a:moveTo>
                  <a:cubicBezTo>
                    <a:pt x="20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23" y="4"/>
                    <a:pt x="44" y="4"/>
                  </a:cubicBezTo>
                  <a:cubicBezTo>
                    <a:pt x="45" y="4"/>
                    <a:pt x="46" y="3"/>
                    <a:pt x="46" y="2"/>
                  </a:cubicBezTo>
                  <a:cubicBezTo>
                    <a:pt x="46" y="1"/>
                    <a:pt x="45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Freeform 105"/>
            <p:cNvSpPr>
              <a:spLocks noEditPoints="1"/>
            </p:cNvSpPr>
            <p:nvPr/>
          </p:nvSpPr>
          <p:spPr bwMode="auto">
            <a:xfrm>
              <a:off x="2437300" y="2768688"/>
              <a:ext cx="400024" cy="349856"/>
            </a:xfrm>
            <a:custGeom>
              <a:avLst/>
              <a:gdLst>
                <a:gd name="T0" fmla="*/ 64 w 128"/>
                <a:gd name="T1" fmla="*/ 0 h 112"/>
                <a:gd name="T2" fmla="*/ 0 w 128"/>
                <a:gd name="T3" fmla="*/ 48 h 112"/>
                <a:gd name="T4" fmla="*/ 28 w 128"/>
                <a:gd name="T5" fmla="*/ 88 h 112"/>
                <a:gd name="T6" fmla="*/ 28 w 128"/>
                <a:gd name="T7" fmla="*/ 88 h 112"/>
                <a:gd name="T8" fmla="*/ 20 w 128"/>
                <a:gd name="T9" fmla="*/ 107 h 112"/>
                <a:gd name="T10" fmla="*/ 20 w 128"/>
                <a:gd name="T11" fmla="*/ 107 h 112"/>
                <a:gd name="T12" fmla="*/ 20 w 128"/>
                <a:gd name="T13" fmla="*/ 108 h 112"/>
                <a:gd name="T14" fmla="*/ 24 w 128"/>
                <a:gd name="T15" fmla="*/ 112 h 112"/>
                <a:gd name="T16" fmla="*/ 25 w 128"/>
                <a:gd name="T17" fmla="*/ 112 h 112"/>
                <a:gd name="T18" fmla="*/ 52 w 128"/>
                <a:gd name="T19" fmla="*/ 95 h 112"/>
                <a:gd name="T20" fmla="*/ 64 w 128"/>
                <a:gd name="T21" fmla="*/ 96 h 112"/>
                <a:gd name="T22" fmla="*/ 128 w 128"/>
                <a:gd name="T23" fmla="*/ 48 h 112"/>
                <a:gd name="T24" fmla="*/ 64 w 128"/>
                <a:gd name="T25" fmla="*/ 0 h 112"/>
                <a:gd name="T26" fmla="*/ 64 w 128"/>
                <a:gd name="T27" fmla="*/ 88 h 112"/>
                <a:gd name="T28" fmla="*/ 53 w 128"/>
                <a:gd name="T29" fmla="*/ 87 h 112"/>
                <a:gd name="T30" fmla="*/ 52 w 128"/>
                <a:gd name="T31" fmla="*/ 87 h 112"/>
                <a:gd name="T32" fmla="*/ 45 w 128"/>
                <a:gd name="T33" fmla="*/ 90 h 112"/>
                <a:gd name="T34" fmla="*/ 33 w 128"/>
                <a:gd name="T35" fmla="*/ 100 h 112"/>
                <a:gd name="T36" fmla="*/ 36 w 128"/>
                <a:gd name="T37" fmla="*/ 88 h 112"/>
                <a:gd name="T38" fmla="*/ 36 w 128"/>
                <a:gd name="T39" fmla="*/ 88 h 112"/>
                <a:gd name="T40" fmla="*/ 32 w 128"/>
                <a:gd name="T41" fmla="*/ 81 h 112"/>
                <a:gd name="T42" fmla="*/ 8 w 128"/>
                <a:gd name="T43" fmla="*/ 48 h 112"/>
                <a:gd name="T44" fmla="*/ 64 w 128"/>
                <a:gd name="T45" fmla="*/ 8 h 112"/>
                <a:gd name="T46" fmla="*/ 120 w 128"/>
                <a:gd name="T47" fmla="*/ 48 h 112"/>
                <a:gd name="T48" fmla="*/ 64 w 128"/>
                <a:gd name="T49" fmla="*/ 8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112">
                  <a:moveTo>
                    <a:pt x="64" y="0"/>
                  </a:moveTo>
                  <a:cubicBezTo>
                    <a:pt x="29" y="0"/>
                    <a:pt x="0" y="21"/>
                    <a:pt x="0" y="48"/>
                  </a:cubicBezTo>
                  <a:cubicBezTo>
                    <a:pt x="0" y="65"/>
                    <a:pt x="11" y="79"/>
                    <a:pt x="2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95"/>
                    <a:pt x="23" y="103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20" y="110"/>
                    <a:pt x="22" y="112"/>
                    <a:pt x="24" y="112"/>
                  </a:cubicBezTo>
                  <a:cubicBezTo>
                    <a:pt x="24" y="112"/>
                    <a:pt x="25" y="112"/>
                    <a:pt x="25" y="112"/>
                  </a:cubicBezTo>
                  <a:cubicBezTo>
                    <a:pt x="37" y="110"/>
                    <a:pt x="49" y="98"/>
                    <a:pt x="52" y="95"/>
                  </a:cubicBezTo>
                  <a:cubicBezTo>
                    <a:pt x="56" y="96"/>
                    <a:pt x="60" y="96"/>
                    <a:pt x="64" y="96"/>
                  </a:cubicBezTo>
                  <a:cubicBezTo>
                    <a:pt x="99" y="96"/>
                    <a:pt x="128" y="75"/>
                    <a:pt x="128" y="48"/>
                  </a:cubicBezTo>
                  <a:cubicBezTo>
                    <a:pt x="128" y="21"/>
                    <a:pt x="99" y="0"/>
                    <a:pt x="64" y="0"/>
                  </a:cubicBezTo>
                  <a:close/>
                  <a:moveTo>
                    <a:pt x="64" y="88"/>
                  </a:moveTo>
                  <a:cubicBezTo>
                    <a:pt x="60" y="88"/>
                    <a:pt x="57" y="88"/>
                    <a:pt x="53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49" y="87"/>
                    <a:pt x="47" y="88"/>
                    <a:pt x="45" y="90"/>
                  </a:cubicBezTo>
                  <a:cubicBezTo>
                    <a:pt x="44" y="92"/>
                    <a:pt x="39" y="97"/>
                    <a:pt x="33" y="100"/>
                  </a:cubicBezTo>
                  <a:cubicBezTo>
                    <a:pt x="35" y="97"/>
                    <a:pt x="36" y="93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5"/>
                    <a:pt x="34" y="82"/>
                    <a:pt x="32" y="81"/>
                  </a:cubicBezTo>
                  <a:cubicBezTo>
                    <a:pt x="17" y="73"/>
                    <a:pt x="8" y="61"/>
                    <a:pt x="8" y="48"/>
                  </a:cubicBezTo>
                  <a:cubicBezTo>
                    <a:pt x="8" y="26"/>
                    <a:pt x="33" y="8"/>
                    <a:pt x="64" y="8"/>
                  </a:cubicBezTo>
                  <a:cubicBezTo>
                    <a:pt x="95" y="8"/>
                    <a:pt x="120" y="26"/>
                    <a:pt x="120" y="48"/>
                  </a:cubicBezTo>
                  <a:cubicBezTo>
                    <a:pt x="120" y="70"/>
                    <a:pt x="95" y="88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10013" y="3359467"/>
            <a:ext cx="690114" cy="687835"/>
            <a:chOff x="4037394" y="1144829"/>
            <a:chExt cx="400024" cy="398703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0" name="Freeform 124"/>
            <p:cNvSpPr>
              <a:spLocks noEditPoints="1"/>
            </p:cNvSpPr>
            <p:nvPr/>
          </p:nvSpPr>
          <p:spPr bwMode="auto">
            <a:xfrm>
              <a:off x="4037394" y="1144829"/>
              <a:ext cx="400024" cy="398703"/>
            </a:xfrm>
            <a:custGeom>
              <a:avLst/>
              <a:gdLst>
                <a:gd name="T0" fmla="*/ 109 w 128"/>
                <a:gd name="T1" fmla="*/ 48 h 128"/>
                <a:gd name="T2" fmla="*/ 114 w 128"/>
                <a:gd name="T3" fmla="*/ 33 h 128"/>
                <a:gd name="T4" fmla="*/ 105 w 128"/>
                <a:gd name="T5" fmla="*/ 15 h 128"/>
                <a:gd name="T6" fmla="*/ 95 w 128"/>
                <a:gd name="T7" fmla="*/ 14 h 128"/>
                <a:gd name="T8" fmla="*/ 80 w 128"/>
                <a:gd name="T9" fmla="*/ 19 h 128"/>
                <a:gd name="T10" fmla="*/ 69 w 128"/>
                <a:gd name="T11" fmla="*/ 0 h 128"/>
                <a:gd name="T12" fmla="*/ 51 w 128"/>
                <a:gd name="T13" fmla="*/ 6 h 128"/>
                <a:gd name="T14" fmla="*/ 43 w 128"/>
                <a:gd name="T15" fmla="*/ 21 h 128"/>
                <a:gd name="T16" fmla="*/ 28 w 128"/>
                <a:gd name="T17" fmla="*/ 13 h 128"/>
                <a:gd name="T18" fmla="*/ 15 w 128"/>
                <a:gd name="T19" fmla="*/ 23 h 128"/>
                <a:gd name="T20" fmla="*/ 21 w 128"/>
                <a:gd name="T21" fmla="*/ 43 h 128"/>
                <a:gd name="T22" fmla="*/ 6 w 128"/>
                <a:gd name="T23" fmla="*/ 51 h 128"/>
                <a:gd name="T24" fmla="*/ 0 w 128"/>
                <a:gd name="T25" fmla="*/ 69 h 128"/>
                <a:gd name="T26" fmla="*/ 19 w 128"/>
                <a:gd name="T27" fmla="*/ 80 h 128"/>
                <a:gd name="T28" fmla="*/ 14 w 128"/>
                <a:gd name="T29" fmla="*/ 95 h 128"/>
                <a:gd name="T30" fmla="*/ 23 w 128"/>
                <a:gd name="T31" fmla="*/ 113 h 128"/>
                <a:gd name="T32" fmla="*/ 33 w 128"/>
                <a:gd name="T33" fmla="*/ 114 h 128"/>
                <a:gd name="T34" fmla="*/ 48 w 128"/>
                <a:gd name="T35" fmla="*/ 109 h 128"/>
                <a:gd name="T36" fmla="*/ 59 w 128"/>
                <a:gd name="T37" fmla="*/ 128 h 128"/>
                <a:gd name="T38" fmla="*/ 77 w 128"/>
                <a:gd name="T39" fmla="*/ 122 h 128"/>
                <a:gd name="T40" fmla="*/ 85 w 128"/>
                <a:gd name="T41" fmla="*/ 107 h 128"/>
                <a:gd name="T42" fmla="*/ 100 w 128"/>
                <a:gd name="T43" fmla="*/ 115 h 128"/>
                <a:gd name="T44" fmla="*/ 113 w 128"/>
                <a:gd name="T45" fmla="*/ 105 h 128"/>
                <a:gd name="T46" fmla="*/ 107 w 128"/>
                <a:gd name="T47" fmla="*/ 85 h 128"/>
                <a:gd name="T48" fmla="*/ 122 w 128"/>
                <a:gd name="T49" fmla="*/ 77 h 128"/>
                <a:gd name="T50" fmla="*/ 128 w 128"/>
                <a:gd name="T51" fmla="*/ 59 h 128"/>
                <a:gd name="T52" fmla="*/ 108 w 128"/>
                <a:gd name="T53" fmla="*/ 72 h 128"/>
                <a:gd name="T54" fmla="*/ 100 w 128"/>
                <a:gd name="T55" fmla="*/ 81 h 128"/>
                <a:gd name="T56" fmla="*/ 107 w 128"/>
                <a:gd name="T57" fmla="*/ 100 h 128"/>
                <a:gd name="T58" fmla="*/ 89 w 128"/>
                <a:gd name="T59" fmla="*/ 101 h 128"/>
                <a:gd name="T60" fmla="*/ 81 w 128"/>
                <a:gd name="T61" fmla="*/ 100 h 128"/>
                <a:gd name="T62" fmla="*/ 72 w 128"/>
                <a:gd name="T63" fmla="*/ 108 h 128"/>
                <a:gd name="T64" fmla="*/ 59 w 128"/>
                <a:gd name="T65" fmla="*/ 120 h 128"/>
                <a:gd name="T66" fmla="*/ 51 w 128"/>
                <a:gd name="T67" fmla="*/ 102 h 128"/>
                <a:gd name="T68" fmla="*/ 43 w 128"/>
                <a:gd name="T69" fmla="*/ 99 h 128"/>
                <a:gd name="T70" fmla="*/ 28 w 128"/>
                <a:gd name="T71" fmla="*/ 107 h 128"/>
                <a:gd name="T72" fmla="*/ 27 w 128"/>
                <a:gd name="T73" fmla="*/ 89 h 128"/>
                <a:gd name="T74" fmla="*/ 26 w 128"/>
                <a:gd name="T75" fmla="*/ 77 h 128"/>
                <a:gd name="T76" fmla="*/ 8 w 128"/>
                <a:gd name="T77" fmla="*/ 69 h 128"/>
                <a:gd name="T78" fmla="*/ 20 w 128"/>
                <a:gd name="T79" fmla="*/ 56 h 128"/>
                <a:gd name="T80" fmla="*/ 28 w 128"/>
                <a:gd name="T81" fmla="*/ 47 h 128"/>
                <a:gd name="T82" fmla="*/ 21 w 128"/>
                <a:gd name="T83" fmla="*/ 28 h 128"/>
                <a:gd name="T84" fmla="*/ 39 w 128"/>
                <a:gd name="T85" fmla="*/ 27 h 128"/>
                <a:gd name="T86" fmla="*/ 47 w 128"/>
                <a:gd name="T87" fmla="*/ 28 h 128"/>
                <a:gd name="T88" fmla="*/ 56 w 128"/>
                <a:gd name="T89" fmla="*/ 20 h 128"/>
                <a:gd name="T90" fmla="*/ 69 w 128"/>
                <a:gd name="T91" fmla="*/ 8 h 128"/>
                <a:gd name="T92" fmla="*/ 77 w 128"/>
                <a:gd name="T93" fmla="*/ 26 h 128"/>
                <a:gd name="T94" fmla="*/ 85 w 128"/>
                <a:gd name="T95" fmla="*/ 29 h 128"/>
                <a:gd name="T96" fmla="*/ 100 w 128"/>
                <a:gd name="T97" fmla="*/ 21 h 128"/>
                <a:gd name="T98" fmla="*/ 101 w 128"/>
                <a:gd name="T99" fmla="*/ 39 h 128"/>
                <a:gd name="T100" fmla="*/ 102 w 128"/>
                <a:gd name="T101" fmla="*/ 51 h 128"/>
                <a:gd name="T102" fmla="*/ 120 w 128"/>
                <a:gd name="T103" fmla="*/ 59 h 128"/>
                <a:gd name="T104" fmla="*/ 108 w 128"/>
                <a:gd name="T105" fmla="*/ 7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8" h="128">
                  <a:moveTo>
                    <a:pt x="122" y="51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9" y="46"/>
                    <a:pt x="108" y="45"/>
                    <a:pt x="107" y="43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6" y="30"/>
                    <a:pt x="116" y="25"/>
                    <a:pt x="113" y="23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4" y="13"/>
                    <a:pt x="102" y="13"/>
                    <a:pt x="100" y="13"/>
                  </a:cubicBezTo>
                  <a:cubicBezTo>
                    <a:pt x="98" y="13"/>
                    <a:pt x="97" y="13"/>
                    <a:pt x="95" y="14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3" y="20"/>
                    <a:pt x="82" y="19"/>
                    <a:pt x="80" y="19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7" y="3"/>
                    <a:pt x="73" y="0"/>
                    <a:pt x="6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5" y="0"/>
                    <a:pt x="51" y="3"/>
                    <a:pt x="51" y="6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6" y="19"/>
                    <a:pt x="45" y="20"/>
                    <a:pt x="43" y="21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1" y="13"/>
                    <a:pt x="30" y="13"/>
                    <a:pt x="28" y="13"/>
                  </a:cubicBezTo>
                  <a:cubicBezTo>
                    <a:pt x="26" y="13"/>
                    <a:pt x="24" y="13"/>
                    <a:pt x="23" y="15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2" y="25"/>
                    <a:pt x="12" y="30"/>
                    <a:pt x="14" y="3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5"/>
                    <a:pt x="19" y="46"/>
                    <a:pt x="19" y="48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3" y="51"/>
                    <a:pt x="0" y="55"/>
                    <a:pt x="0" y="5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3"/>
                    <a:pt x="3" y="77"/>
                    <a:pt x="6" y="77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9" y="82"/>
                    <a:pt x="20" y="83"/>
                    <a:pt x="21" y="85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2" y="98"/>
                    <a:pt x="12" y="103"/>
                    <a:pt x="15" y="105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4" y="115"/>
                    <a:pt x="26" y="115"/>
                    <a:pt x="28" y="115"/>
                  </a:cubicBezTo>
                  <a:cubicBezTo>
                    <a:pt x="30" y="115"/>
                    <a:pt x="31" y="115"/>
                    <a:pt x="33" y="114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45" y="108"/>
                    <a:pt x="46" y="109"/>
                    <a:pt x="48" y="109"/>
                  </a:cubicBezTo>
                  <a:cubicBezTo>
                    <a:pt x="51" y="122"/>
                    <a:pt x="51" y="122"/>
                    <a:pt x="51" y="122"/>
                  </a:cubicBezTo>
                  <a:cubicBezTo>
                    <a:pt x="51" y="125"/>
                    <a:pt x="55" y="128"/>
                    <a:pt x="59" y="128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73" y="128"/>
                    <a:pt x="77" y="125"/>
                    <a:pt x="77" y="122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82" y="109"/>
                    <a:pt x="83" y="108"/>
                    <a:pt x="85" y="107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97" y="115"/>
                    <a:pt x="98" y="115"/>
                    <a:pt x="100" y="115"/>
                  </a:cubicBezTo>
                  <a:cubicBezTo>
                    <a:pt x="102" y="115"/>
                    <a:pt x="104" y="115"/>
                    <a:pt x="105" y="113"/>
                  </a:cubicBezTo>
                  <a:cubicBezTo>
                    <a:pt x="113" y="105"/>
                    <a:pt x="113" y="105"/>
                    <a:pt x="113" y="105"/>
                  </a:cubicBezTo>
                  <a:cubicBezTo>
                    <a:pt x="116" y="103"/>
                    <a:pt x="116" y="98"/>
                    <a:pt x="114" y="9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8" y="83"/>
                    <a:pt x="109" y="82"/>
                    <a:pt x="109" y="80"/>
                  </a:cubicBezTo>
                  <a:cubicBezTo>
                    <a:pt x="122" y="77"/>
                    <a:pt x="122" y="77"/>
                    <a:pt x="122" y="77"/>
                  </a:cubicBezTo>
                  <a:cubicBezTo>
                    <a:pt x="125" y="77"/>
                    <a:pt x="128" y="73"/>
                    <a:pt x="128" y="69"/>
                  </a:cubicBezTo>
                  <a:cubicBezTo>
                    <a:pt x="128" y="59"/>
                    <a:pt x="128" y="59"/>
                    <a:pt x="128" y="59"/>
                  </a:cubicBezTo>
                  <a:cubicBezTo>
                    <a:pt x="128" y="55"/>
                    <a:pt x="125" y="51"/>
                    <a:pt x="122" y="51"/>
                  </a:cubicBezTo>
                  <a:close/>
                  <a:moveTo>
                    <a:pt x="108" y="72"/>
                  </a:moveTo>
                  <a:cubicBezTo>
                    <a:pt x="105" y="72"/>
                    <a:pt x="103" y="74"/>
                    <a:pt x="102" y="77"/>
                  </a:cubicBezTo>
                  <a:cubicBezTo>
                    <a:pt x="101" y="79"/>
                    <a:pt x="101" y="80"/>
                    <a:pt x="100" y="81"/>
                  </a:cubicBezTo>
                  <a:cubicBezTo>
                    <a:pt x="99" y="84"/>
                    <a:pt x="99" y="87"/>
                    <a:pt x="101" y="89"/>
                  </a:cubicBezTo>
                  <a:cubicBezTo>
                    <a:pt x="107" y="100"/>
                    <a:pt x="107" y="100"/>
                    <a:pt x="107" y="100"/>
                  </a:cubicBezTo>
                  <a:cubicBezTo>
                    <a:pt x="100" y="107"/>
                    <a:pt x="100" y="107"/>
                    <a:pt x="100" y="107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88" y="100"/>
                    <a:pt x="86" y="99"/>
                    <a:pt x="85" y="99"/>
                  </a:cubicBezTo>
                  <a:cubicBezTo>
                    <a:pt x="84" y="99"/>
                    <a:pt x="83" y="99"/>
                    <a:pt x="81" y="100"/>
                  </a:cubicBezTo>
                  <a:cubicBezTo>
                    <a:pt x="80" y="101"/>
                    <a:pt x="79" y="101"/>
                    <a:pt x="77" y="102"/>
                  </a:cubicBezTo>
                  <a:cubicBezTo>
                    <a:pt x="74" y="103"/>
                    <a:pt x="72" y="105"/>
                    <a:pt x="72" y="108"/>
                  </a:cubicBezTo>
                  <a:cubicBezTo>
                    <a:pt x="69" y="120"/>
                    <a:pt x="69" y="120"/>
                    <a:pt x="6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5"/>
                    <a:pt x="54" y="103"/>
                    <a:pt x="51" y="102"/>
                  </a:cubicBezTo>
                  <a:cubicBezTo>
                    <a:pt x="49" y="101"/>
                    <a:pt x="48" y="101"/>
                    <a:pt x="47" y="100"/>
                  </a:cubicBezTo>
                  <a:cubicBezTo>
                    <a:pt x="45" y="99"/>
                    <a:pt x="44" y="99"/>
                    <a:pt x="43" y="99"/>
                  </a:cubicBezTo>
                  <a:cubicBezTo>
                    <a:pt x="42" y="99"/>
                    <a:pt x="40" y="100"/>
                    <a:pt x="39" y="101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21" y="100"/>
                    <a:pt x="21" y="100"/>
                    <a:pt x="21" y="100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29" y="87"/>
                    <a:pt x="29" y="84"/>
                    <a:pt x="28" y="81"/>
                  </a:cubicBezTo>
                  <a:cubicBezTo>
                    <a:pt x="27" y="80"/>
                    <a:pt x="27" y="79"/>
                    <a:pt x="26" y="77"/>
                  </a:cubicBezTo>
                  <a:cubicBezTo>
                    <a:pt x="25" y="74"/>
                    <a:pt x="23" y="72"/>
                    <a:pt x="20" y="72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3" y="56"/>
                    <a:pt x="25" y="54"/>
                    <a:pt x="26" y="51"/>
                  </a:cubicBezTo>
                  <a:cubicBezTo>
                    <a:pt x="27" y="49"/>
                    <a:pt x="27" y="48"/>
                    <a:pt x="28" y="47"/>
                  </a:cubicBezTo>
                  <a:cubicBezTo>
                    <a:pt x="29" y="44"/>
                    <a:pt x="29" y="41"/>
                    <a:pt x="27" y="39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8"/>
                    <a:pt x="42" y="29"/>
                    <a:pt x="43" y="29"/>
                  </a:cubicBezTo>
                  <a:cubicBezTo>
                    <a:pt x="44" y="29"/>
                    <a:pt x="45" y="29"/>
                    <a:pt x="47" y="28"/>
                  </a:cubicBezTo>
                  <a:cubicBezTo>
                    <a:pt x="48" y="27"/>
                    <a:pt x="49" y="27"/>
                    <a:pt x="51" y="26"/>
                  </a:cubicBezTo>
                  <a:cubicBezTo>
                    <a:pt x="54" y="25"/>
                    <a:pt x="56" y="23"/>
                    <a:pt x="56" y="20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23"/>
                    <a:pt x="74" y="25"/>
                    <a:pt x="77" y="26"/>
                  </a:cubicBezTo>
                  <a:cubicBezTo>
                    <a:pt x="79" y="27"/>
                    <a:pt x="80" y="27"/>
                    <a:pt x="81" y="28"/>
                  </a:cubicBezTo>
                  <a:cubicBezTo>
                    <a:pt x="83" y="29"/>
                    <a:pt x="84" y="29"/>
                    <a:pt x="85" y="29"/>
                  </a:cubicBezTo>
                  <a:cubicBezTo>
                    <a:pt x="86" y="29"/>
                    <a:pt x="88" y="28"/>
                    <a:pt x="89" y="27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99" y="41"/>
                    <a:pt x="99" y="44"/>
                    <a:pt x="100" y="47"/>
                  </a:cubicBezTo>
                  <a:cubicBezTo>
                    <a:pt x="101" y="48"/>
                    <a:pt x="101" y="49"/>
                    <a:pt x="102" y="51"/>
                  </a:cubicBezTo>
                  <a:cubicBezTo>
                    <a:pt x="103" y="54"/>
                    <a:pt x="105" y="56"/>
                    <a:pt x="108" y="56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08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125"/>
            <p:cNvSpPr>
              <a:spLocks noEditPoints="1"/>
            </p:cNvSpPr>
            <p:nvPr/>
          </p:nvSpPr>
          <p:spPr bwMode="auto">
            <a:xfrm>
              <a:off x="4149612" y="1257048"/>
              <a:ext cx="174268" cy="174268"/>
            </a:xfrm>
            <a:custGeom>
              <a:avLst/>
              <a:gdLst>
                <a:gd name="T0" fmla="*/ 28 w 56"/>
                <a:gd name="T1" fmla="*/ 0 h 56"/>
                <a:gd name="T2" fmla="*/ 0 w 56"/>
                <a:gd name="T3" fmla="*/ 28 h 56"/>
                <a:gd name="T4" fmla="*/ 28 w 56"/>
                <a:gd name="T5" fmla="*/ 56 h 56"/>
                <a:gd name="T6" fmla="*/ 56 w 56"/>
                <a:gd name="T7" fmla="*/ 28 h 56"/>
                <a:gd name="T8" fmla="*/ 28 w 56"/>
                <a:gd name="T9" fmla="*/ 0 h 56"/>
                <a:gd name="T10" fmla="*/ 28 w 56"/>
                <a:gd name="T11" fmla="*/ 53 h 56"/>
                <a:gd name="T12" fmla="*/ 4 w 56"/>
                <a:gd name="T13" fmla="*/ 28 h 56"/>
                <a:gd name="T14" fmla="*/ 28 w 56"/>
                <a:gd name="T15" fmla="*/ 4 h 56"/>
                <a:gd name="T16" fmla="*/ 53 w 56"/>
                <a:gd name="T17" fmla="*/ 28 h 56"/>
                <a:gd name="T18" fmla="*/ 28 w 56"/>
                <a:gd name="T19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  <a:moveTo>
                    <a:pt x="28" y="53"/>
                  </a:moveTo>
                  <a:cubicBezTo>
                    <a:pt x="14" y="53"/>
                    <a:pt x="4" y="42"/>
                    <a:pt x="4" y="28"/>
                  </a:cubicBezTo>
                  <a:cubicBezTo>
                    <a:pt x="4" y="14"/>
                    <a:pt x="14" y="4"/>
                    <a:pt x="28" y="4"/>
                  </a:cubicBezTo>
                  <a:cubicBezTo>
                    <a:pt x="42" y="4"/>
                    <a:pt x="53" y="14"/>
                    <a:pt x="53" y="28"/>
                  </a:cubicBezTo>
                  <a:cubicBezTo>
                    <a:pt x="53" y="42"/>
                    <a:pt x="42" y="53"/>
                    <a:pt x="2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126"/>
            <p:cNvSpPr>
              <a:spLocks noEditPoints="1"/>
            </p:cNvSpPr>
            <p:nvPr/>
          </p:nvSpPr>
          <p:spPr bwMode="auto">
            <a:xfrm>
              <a:off x="4186578" y="1294013"/>
              <a:ext cx="100336" cy="100336"/>
            </a:xfrm>
            <a:custGeom>
              <a:avLst/>
              <a:gdLst>
                <a:gd name="T0" fmla="*/ 16 w 32"/>
                <a:gd name="T1" fmla="*/ 0 h 32"/>
                <a:gd name="T2" fmla="*/ 0 w 32"/>
                <a:gd name="T3" fmla="*/ 16 h 32"/>
                <a:gd name="T4" fmla="*/ 16 w 32"/>
                <a:gd name="T5" fmla="*/ 32 h 32"/>
                <a:gd name="T6" fmla="*/ 32 w 32"/>
                <a:gd name="T7" fmla="*/ 16 h 32"/>
                <a:gd name="T8" fmla="*/ 16 w 32"/>
                <a:gd name="T9" fmla="*/ 0 h 32"/>
                <a:gd name="T10" fmla="*/ 16 w 32"/>
                <a:gd name="T11" fmla="*/ 28 h 32"/>
                <a:gd name="T12" fmla="*/ 4 w 32"/>
                <a:gd name="T13" fmla="*/ 16 h 32"/>
                <a:gd name="T14" fmla="*/ 16 w 32"/>
                <a:gd name="T15" fmla="*/ 4 h 32"/>
                <a:gd name="T16" fmla="*/ 28 w 32"/>
                <a:gd name="T17" fmla="*/ 16 h 32"/>
                <a:gd name="T18" fmla="*/ 16 w 32"/>
                <a:gd name="T19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25" y="32"/>
                    <a:pt x="32" y="25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  <a:moveTo>
                    <a:pt x="16" y="28"/>
                  </a:moveTo>
                  <a:cubicBezTo>
                    <a:pt x="9" y="28"/>
                    <a:pt x="4" y="23"/>
                    <a:pt x="4" y="16"/>
                  </a:cubicBezTo>
                  <a:cubicBezTo>
                    <a:pt x="4" y="9"/>
                    <a:pt x="9" y="4"/>
                    <a:pt x="16" y="4"/>
                  </a:cubicBezTo>
                  <a:cubicBezTo>
                    <a:pt x="23" y="4"/>
                    <a:pt x="28" y="9"/>
                    <a:pt x="28" y="16"/>
                  </a:cubicBezTo>
                  <a:cubicBezTo>
                    <a:pt x="28" y="23"/>
                    <a:pt x="23" y="28"/>
                    <a:pt x="1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63" name="Freeform 29"/>
          <p:cNvSpPr>
            <a:spLocks noEditPoints="1"/>
          </p:cNvSpPr>
          <p:nvPr/>
        </p:nvSpPr>
        <p:spPr bwMode="auto">
          <a:xfrm>
            <a:off x="2645738" y="5005582"/>
            <a:ext cx="400024" cy="400024"/>
          </a:xfrm>
          <a:custGeom>
            <a:avLst/>
            <a:gdLst>
              <a:gd name="T0" fmla="*/ 114 w 128"/>
              <a:gd name="T1" fmla="*/ 29 h 128"/>
              <a:gd name="T2" fmla="*/ 112 w 128"/>
              <a:gd name="T3" fmla="*/ 8 h 128"/>
              <a:gd name="T4" fmla="*/ 24 w 128"/>
              <a:gd name="T5" fmla="*/ 0 h 128"/>
              <a:gd name="T6" fmla="*/ 16 w 128"/>
              <a:gd name="T7" fmla="*/ 27 h 128"/>
              <a:gd name="T8" fmla="*/ 2 w 128"/>
              <a:gd name="T9" fmla="*/ 45 h 128"/>
              <a:gd name="T10" fmla="*/ 0 w 128"/>
              <a:gd name="T11" fmla="*/ 56 h 128"/>
              <a:gd name="T12" fmla="*/ 12 w 128"/>
              <a:gd name="T13" fmla="*/ 68 h 128"/>
              <a:gd name="T14" fmla="*/ 20 w 128"/>
              <a:gd name="T15" fmla="*/ 128 h 128"/>
              <a:gd name="T16" fmla="*/ 116 w 128"/>
              <a:gd name="T17" fmla="*/ 120 h 128"/>
              <a:gd name="T18" fmla="*/ 116 w 128"/>
              <a:gd name="T19" fmla="*/ 68 h 128"/>
              <a:gd name="T20" fmla="*/ 128 w 128"/>
              <a:gd name="T21" fmla="*/ 52 h 128"/>
              <a:gd name="T22" fmla="*/ 104 w 128"/>
              <a:gd name="T23" fmla="*/ 8 h 128"/>
              <a:gd name="T24" fmla="*/ 24 w 128"/>
              <a:gd name="T25" fmla="*/ 24 h 128"/>
              <a:gd name="T26" fmla="*/ 24 w 128"/>
              <a:gd name="T27" fmla="*/ 8 h 128"/>
              <a:gd name="T28" fmla="*/ 41 w 128"/>
              <a:gd name="T29" fmla="*/ 60 h 128"/>
              <a:gd name="T30" fmla="*/ 40 w 128"/>
              <a:gd name="T31" fmla="*/ 32 h 128"/>
              <a:gd name="T32" fmla="*/ 41 w 128"/>
              <a:gd name="T33" fmla="*/ 60 h 128"/>
              <a:gd name="T34" fmla="*/ 62 w 128"/>
              <a:gd name="T35" fmla="*/ 32 h 128"/>
              <a:gd name="T36" fmla="*/ 45 w 128"/>
              <a:gd name="T37" fmla="*/ 60 h 128"/>
              <a:gd name="T38" fmla="*/ 66 w 128"/>
              <a:gd name="T39" fmla="*/ 32 h 128"/>
              <a:gd name="T40" fmla="*/ 83 w 128"/>
              <a:gd name="T41" fmla="*/ 60 h 128"/>
              <a:gd name="T42" fmla="*/ 66 w 128"/>
              <a:gd name="T43" fmla="*/ 32 h 128"/>
              <a:gd name="T44" fmla="*/ 88 w 128"/>
              <a:gd name="T45" fmla="*/ 32 h 128"/>
              <a:gd name="T46" fmla="*/ 87 w 128"/>
              <a:gd name="T47" fmla="*/ 60 h 128"/>
              <a:gd name="T48" fmla="*/ 8 w 128"/>
              <a:gd name="T49" fmla="*/ 56 h 128"/>
              <a:gd name="T50" fmla="*/ 9 w 128"/>
              <a:gd name="T51" fmla="*/ 50 h 128"/>
              <a:gd name="T52" fmla="*/ 24 w 128"/>
              <a:gd name="T53" fmla="*/ 32 h 128"/>
              <a:gd name="T54" fmla="*/ 19 w 128"/>
              <a:gd name="T55" fmla="*/ 60 h 128"/>
              <a:gd name="T56" fmla="*/ 8 w 128"/>
              <a:gd name="T57" fmla="*/ 56 h 128"/>
              <a:gd name="T58" fmla="*/ 50 w 128"/>
              <a:gd name="T59" fmla="*/ 120 h 128"/>
              <a:gd name="T60" fmla="*/ 80 w 128"/>
              <a:gd name="T61" fmla="*/ 80 h 128"/>
              <a:gd name="T62" fmla="*/ 108 w 128"/>
              <a:gd name="T63" fmla="*/ 120 h 128"/>
              <a:gd name="T64" fmla="*/ 84 w 128"/>
              <a:gd name="T65" fmla="*/ 80 h 128"/>
              <a:gd name="T66" fmla="*/ 50 w 128"/>
              <a:gd name="T67" fmla="*/ 76 h 128"/>
              <a:gd name="T68" fmla="*/ 46 w 128"/>
              <a:gd name="T69" fmla="*/ 120 h 128"/>
              <a:gd name="T70" fmla="*/ 20 w 128"/>
              <a:gd name="T71" fmla="*/ 68 h 128"/>
              <a:gd name="T72" fmla="*/ 108 w 128"/>
              <a:gd name="T73" fmla="*/ 120 h 128"/>
              <a:gd name="T74" fmla="*/ 116 w 128"/>
              <a:gd name="T75" fmla="*/ 60 h 128"/>
              <a:gd name="T76" fmla="*/ 93 w 128"/>
              <a:gd name="T77" fmla="*/ 32 h 128"/>
              <a:gd name="T78" fmla="*/ 104 w 128"/>
              <a:gd name="T79" fmla="*/ 32 h 128"/>
              <a:gd name="T80" fmla="*/ 119 w 128"/>
              <a:gd name="T81" fmla="*/ 50 h 128"/>
              <a:gd name="T82" fmla="*/ 120 w 128"/>
              <a:gd name="T83" fmla="*/ 5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8" h="128">
                <a:moveTo>
                  <a:pt x="126" y="45"/>
                </a:moveTo>
                <a:cubicBezTo>
                  <a:pt x="114" y="29"/>
                  <a:pt x="114" y="29"/>
                  <a:pt x="114" y="29"/>
                </a:cubicBezTo>
                <a:cubicBezTo>
                  <a:pt x="113" y="28"/>
                  <a:pt x="113" y="28"/>
                  <a:pt x="112" y="27"/>
                </a:cubicBezTo>
                <a:cubicBezTo>
                  <a:pt x="112" y="8"/>
                  <a:pt x="112" y="8"/>
                  <a:pt x="112" y="8"/>
                </a:cubicBezTo>
                <a:cubicBezTo>
                  <a:pt x="112" y="4"/>
                  <a:pt x="108" y="0"/>
                  <a:pt x="104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0" y="0"/>
                  <a:pt x="16" y="4"/>
                  <a:pt x="16" y="8"/>
                </a:cubicBezTo>
                <a:cubicBezTo>
                  <a:pt x="16" y="27"/>
                  <a:pt x="16" y="27"/>
                  <a:pt x="16" y="27"/>
                </a:cubicBezTo>
                <a:cubicBezTo>
                  <a:pt x="15" y="28"/>
                  <a:pt x="15" y="28"/>
                  <a:pt x="14" y="29"/>
                </a:cubicBezTo>
                <a:cubicBezTo>
                  <a:pt x="2" y="45"/>
                  <a:pt x="2" y="45"/>
                  <a:pt x="2" y="45"/>
                </a:cubicBezTo>
                <a:cubicBezTo>
                  <a:pt x="1" y="47"/>
                  <a:pt x="0" y="49"/>
                  <a:pt x="0" y="52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3"/>
                  <a:pt x="5" y="68"/>
                  <a:pt x="12" y="68"/>
                </a:cubicBezTo>
                <a:cubicBezTo>
                  <a:pt x="12" y="68"/>
                  <a:pt x="12" y="68"/>
                  <a:pt x="12" y="68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12" y="124"/>
                  <a:pt x="16" y="128"/>
                  <a:pt x="20" y="128"/>
                </a:cubicBezTo>
                <a:cubicBezTo>
                  <a:pt x="108" y="128"/>
                  <a:pt x="108" y="128"/>
                  <a:pt x="108" y="128"/>
                </a:cubicBezTo>
                <a:cubicBezTo>
                  <a:pt x="112" y="128"/>
                  <a:pt x="116" y="124"/>
                  <a:pt x="116" y="120"/>
                </a:cubicBezTo>
                <a:cubicBezTo>
                  <a:pt x="116" y="68"/>
                  <a:pt x="116" y="68"/>
                  <a:pt x="116" y="68"/>
                </a:cubicBezTo>
                <a:cubicBezTo>
                  <a:pt x="116" y="68"/>
                  <a:pt x="116" y="68"/>
                  <a:pt x="116" y="68"/>
                </a:cubicBezTo>
                <a:cubicBezTo>
                  <a:pt x="123" y="68"/>
                  <a:pt x="128" y="63"/>
                  <a:pt x="128" y="56"/>
                </a:cubicBezTo>
                <a:cubicBezTo>
                  <a:pt x="128" y="52"/>
                  <a:pt x="128" y="52"/>
                  <a:pt x="128" y="52"/>
                </a:cubicBezTo>
                <a:cubicBezTo>
                  <a:pt x="128" y="49"/>
                  <a:pt x="127" y="47"/>
                  <a:pt x="126" y="45"/>
                </a:cubicBezTo>
                <a:close/>
                <a:moveTo>
                  <a:pt x="104" y="8"/>
                </a:moveTo>
                <a:cubicBezTo>
                  <a:pt x="104" y="24"/>
                  <a:pt x="104" y="24"/>
                  <a:pt x="10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8"/>
                  <a:pt x="24" y="8"/>
                  <a:pt x="24" y="8"/>
                </a:cubicBezTo>
                <a:lnTo>
                  <a:pt x="104" y="8"/>
                </a:lnTo>
                <a:close/>
                <a:moveTo>
                  <a:pt x="41" y="60"/>
                </a:moveTo>
                <a:cubicBezTo>
                  <a:pt x="24" y="60"/>
                  <a:pt x="24" y="60"/>
                  <a:pt x="24" y="60"/>
                </a:cubicBezTo>
                <a:cubicBezTo>
                  <a:pt x="40" y="32"/>
                  <a:pt x="40" y="32"/>
                  <a:pt x="40" y="32"/>
                </a:cubicBezTo>
                <a:cubicBezTo>
                  <a:pt x="49" y="32"/>
                  <a:pt x="49" y="32"/>
                  <a:pt x="49" y="32"/>
                </a:cubicBezTo>
                <a:lnTo>
                  <a:pt x="41" y="60"/>
                </a:lnTo>
                <a:close/>
                <a:moveTo>
                  <a:pt x="53" y="32"/>
                </a:moveTo>
                <a:cubicBezTo>
                  <a:pt x="62" y="32"/>
                  <a:pt x="62" y="32"/>
                  <a:pt x="62" y="32"/>
                </a:cubicBezTo>
                <a:cubicBezTo>
                  <a:pt x="62" y="60"/>
                  <a:pt x="62" y="60"/>
                  <a:pt x="62" y="60"/>
                </a:cubicBezTo>
                <a:cubicBezTo>
                  <a:pt x="45" y="60"/>
                  <a:pt x="45" y="60"/>
                  <a:pt x="45" y="60"/>
                </a:cubicBezTo>
                <a:lnTo>
                  <a:pt x="53" y="32"/>
                </a:lnTo>
                <a:close/>
                <a:moveTo>
                  <a:pt x="66" y="32"/>
                </a:moveTo>
                <a:cubicBezTo>
                  <a:pt x="75" y="32"/>
                  <a:pt x="75" y="32"/>
                  <a:pt x="75" y="32"/>
                </a:cubicBezTo>
                <a:cubicBezTo>
                  <a:pt x="83" y="60"/>
                  <a:pt x="83" y="60"/>
                  <a:pt x="83" y="60"/>
                </a:cubicBezTo>
                <a:cubicBezTo>
                  <a:pt x="66" y="60"/>
                  <a:pt x="66" y="60"/>
                  <a:pt x="66" y="60"/>
                </a:cubicBezTo>
                <a:lnTo>
                  <a:pt x="66" y="32"/>
                </a:lnTo>
                <a:close/>
                <a:moveTo>
                  <a:pt x="79" y="32"/>
                </a:moveTo>
                <a:cubicBezTo>
                  <a:pt x="88" y="32"/>
                  <a:pt x="88" y="32"/>
                  <a:pt x="88" y="32"/>
                </a:cubicBezTo>
                <a:cubicBezTo>
                  <a:pt x="104" y="60"/>
                  <a:pt x="104" y="60"/>
                  <a:pt x="104" y="60"/>
                </a:cubicBezTo>
                <a:cubicBezTo>
                  <a:pt x="87" y="60"/>
                  <a:pt x="87" y="60"/>
                  <a:pt x="87" y="60"/>
                </a:cubicBezTo>
                <a:lnTo>
                  <a:pt x="79" y="32"/>
                </a:lnTo>
                <a:close/>
                <a:moveTo>
                  <a:pt x="8" y="56"/>
                </a:moveTo>
                <a:cubicBezTo>
                  <a:pt x="8" y="52"/>
                  <a:pt x="8" y="52"/>
                  <a:pt x="8" y="52"/>
                </a:cubicBezTo>
                <a:cubicBezTo>
                  <a:pt x="8" y="51"/>
                  <a:pt x="8" y="50"/>
                  <a:pt x="9" y="50"/>
                </a:cubicBezTo>
                <a:cubicBezTo>
                  <a:pt x="21" y="34"/>
                  <a:pt x="21" y="34"/>
                  <a:pt x="21" y="34"/>
                </a:cubicBezTo>
                <a:cubicBezTo>
                  <a:pt x="22" y="33"/>
                  <a:pt x="23" y="32"/>
                  <a:pt x="24" y="32"/>
                </a:cubicBezTo>
                <a:cubicBezTo>
                  <a:pt x="35" y="32"/>
                  <a:pt x="35" y="32"/>
                  <a:pt x="35" y="32"/>
                </a:cubicBezTo>
                <a:cubicBezTo>
                  <a:pt x="19" y="60"/>
                  <a:pt x="19" y="60"/>
                  <a:pt x="19" y="60"/>
                </a:cubicBezTo>
                <a:cubicBezTo>
                  <a:pt x="12" y="60"/>
                  <a:pt x="12" y="60"/>
                  <a:pt x="12" y="60"/>
                </a:cubicBezTo>
                <a:cubicBezTo>
                  <a:pt x="10" y="60"/>
                  <a:pt x="8" y="58"/>
                  <a:pt x="8" y="56"/>
                </a:cubicBezTo>
                <a:close/>
                <a:moveTo>
                  <a:pt x="80" y="120"/>
                </a:moveTo>
                <a:cubicBezTo>
                  <a:pt x="50" y="120"/>
                  <a:pt x="50" y="120"/>
                  <a:pt x="50" y="120"/>
                </a:cubicBezTo>
                <a:cubicBezTo>
                  <a:pt x="50" y="80"/>
                  <a:pt x="50" y="80"/>
                  <a:pt x="50" y="80"/>
                </a:cubicBezTo>
                <a:cubicBezTo>
                  <a:pt x="80" y="80"/>
                  <a:pt x="80" y="80"/>
                  <a:pt x="80" y="80"/>
                </a:cubicBezTo>
                <a:lnTo>
                  <a:pt x="80" y="120"/>
                </a:lnTo>
                <a:close/>
                <a:moveTo>
                  <a:pt x="108" y="120"/>
                </a:moveTo>
                <a:cubicBezTo>
                  <a:pt x="84" y="120"/>
                  <a:pt x="84" y="120"/>
                  <a:pt x="84" y="120"/>
                </a:cubicBezTo>
                <a:cubicBezTo>
                  <a:pt x="84" y="80"/>
                  <a:pt x="84" y="80"/>
                  <a:pt x="84" y="80"/>
                </a:cubicBezTo>
                <a:cubicBezTo>
                  <a:pt x="84" y="78"/>
                  <a:pt x="82" y="76"/>
                  <a:pt x="80" y="76"/>
                </a:cubicBezTo>
                <a:cubicBezTo>
                  <a:pt x="50" y="76"/>
                  <a:pt x="50" y="76"/>
                  <a:pt x="50" y="76"/>
                </a:cubicBezTo>
                <a:cubicBezTo>
                  <a:pt x="48" y="76"/>
                  <a:pt x="46" y="78"/>
                  <a:pt x="46" y="80"/>
                </a:cubicBezTo>
                <a:cubicBezTo>
                  <a:pt x="46" y="120"/>
                  <a:pt x="46" y="120"/>
                  <a:pt x="46" y="120"/>
                </a:cubicBezTo>
                <a:cubicBezTo>
                  <a:pt x="20" y="120"/>
                  <a:pt x="20" y="120"/>
                  <a:pt x="20" y="120"/>
                </a:cubicBezTo>
                <a:cubicBezTo>
                  <a:pt x="20" y="68"/>
                  <a:pt x="20" y="68"/>
                  <a:pt x="20" y="68"/>
                </a:cubicBezTo>
                <a:cubicBezTo>
                  <a:pt x="108" y="68"/>
                  <a:pt x="108" y="68"/>
                  <a:pt x="108" y="68"/>
                </a:cubicBezTo>
                <a:lnTo>
                  <a:pt x="108" y="120"/>
                </a:lnTo>
                <a:close/>
                <a:moveTo>
                  <a:pt x="120" y="56"/>
                </a:moveTo>
                <a:cubicBezTo>
                  <a:pt x="120" y="58"/>
                  <a:pt x="118" y="60"/>
                  <a:pt x="116" y="60"/>
                </a:cubicBezTo>
                <a:cubicBezTo>
                  <a:pt x="109" y="60"/>
                  <a:pt x="109" y="60"/>
                  <a:pt x="109" y="60"/>
                </a:cubicBezTo>
                <a:cubicBezTo>
                  <a:pt x="93" y="32"/>
                  <a:pt x="93" y="32"/>
                  <a:pt x="93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5" y="32"/>
                  <a:pt x="106" y="33"/>
                  <a:pt x="107" y="34"/>
                </a:cubicBezTo>
                <a:cubicBezTo>
                  <a:pt x="119" y="50"/>
                  <a:pt x="119" y="50"/>
                  <a:pt x="119" y="50"/>
                </a:cubicBezTo>
                <a:cubicBezTo>
                  <a:pt x="120" y="50"/>
                  <a:pt x="120" y="51"/>
                  <a:pt x="120" y="52"/>
                </a:cubicBezTo>
                <a:lnTo>
                  <a:pt x="120" y="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64" name="Group 63"/>
          <p:cNvGrpSpPr/>
          <p:nvPr/>
        </p:nvGrpSpPr>
        <p:grpSpPr>
          <a:xfrm>
            <a:off x="664339" y="550848"/>
            <a:ext cx="678317" cy="635782"/>
            <a:chOff x="4037394" y="3542332"/>
            <a:chExt cx="400024" cy="37494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5" name="Freeform 70"/>
            <p:cNvSpPr>
              <a:spLocks noEditPoints="1"/>
            </p:cNvSpPr>
            <p:nvPr/>
          </p:nvSpPr>
          <p:spPr bwMode="auto">
            <a:xfrm>
              <a:off x="4037394" y="3542332"/>
              <a:ext cx="400024" cy="374940"/>
            </a:xfrm>
            <a:custGeom>
              <a:avLst/>
              <a:gdLst>
                <a:gd name="T0" fmla="*/ 126 w 128"/>
                <a:gd name="T1" fmla="*/ 26 h 120"/>
                <a:gd name="T2" fmla="*/ 102 w 128"/>
                <a:gd name="T3" fmla="*/ 2 h 120"/>
                <a:gd name="T4" fmla="*/ 96 w 128"/>
                <a:gd name="T5" fmla="*/ 0 h 120"/>
                <a:gd name="T6" fmla="*/ 12 w 128"/>
                <a:gd name="T7" fmla="*/ 0 h 120"/>
                <a:gd name="T8" fmla="*/ 0 w 128"/>
                <a:gd name="T9" fmla="*/ 12 h 120"/>
                <a:gd name="T10" fmla="*/ 0 w 128"/>
                <a:gd name="T11" fmla="*/ 108 h 120"/>
                <a:gd name="T12" fmla="*/ 12 w 128"/>
                <a:gd name="T13" fmla="*/ 120 h 120"/>
                <a:gd name="T14" fmla="*/ 116 w 128"/>
                <a:gd name="T15" fmla="*/ 120 h 120"/>
                <a:gd name="T16" fmla="*/ 128 w 128"/>
                <a:gd name="T17" fmla="*/ 108 h 120"/>
                <a:gd name="T18" fmla="*/ 128 w 128"/>
                <a:gd name="T19" fmla="*/ 32 h 120"/>
                <a:gd name="T20" fmla="*/ 126 w 128"/>
                <a:gd name="T21" fmla="*/ 26 h 120"/>
                <a:gd name="T22" fmla="*/ 120 w 128"/>
                <a:gd name="T23" fmla="*/ 108 h 120"/>
                <a:gd name="T24" fmla="*/ 116 w 128"/>
                <a:gd name="T25" fmla="*/ 112 h 120"/>
                <a:gd name="T26" fmla="*/ 12 w 128"/>
                <a:gd name="T27" fmla="*/ 112 h 120"/>
                <a:gd name="T28" fmla="*/ 8 w 128"/>
                <a:gd name="T29" fmla="*/ 108 h 120"/>
                <a:gd name="T30" fmla="*/ 8 w 128"/>
                <a:gd name="T31" fmla="*/ 12 h 120"/>
                <a:gd name="T32" fmla="*/ 12 w 128"/>
                <a:gd name="T33" fmla="*/ 8 h 120"/>
                <a:gd name="T34" fmla="*/ 92 w 128"/>
                <a:gd name="T35" fmla="*/ 8 h 120"/>
                <a:gd name="T36" fmla="*/ 92 w 128"/>
                <a:gd name="T37" fmla="*/ 24 h 120"/>
                <a:gd name="T38" fmla="*/ 92 w 128"/>
                <a:gd name="T39" fmla="*/ 24 h 120"/>
                <a:gd name="T40" fmla="*/ 104 w 128"/>
                <a:gd name="T41" fmla="*/ 36 h 120"/>
                <a:gd name="T42" fmla="*/ 108 w 128"/>
                <a:gd name="T43" fmla="*/ 36 h 120"/>
                <a:gd name="T44" fmla="*/ 120 w 128"/>
                <a:gd name="T45" fmla="*/ 36 h 120"/>
                <a:gd name="T46" fmla="*/ 120 w 128"/>
                <a:gd name="T47" fmla="*/ 108 h 120"/>
                <a:gd name="T48" fmla="*/ 108 w 128"/>
                <a:gd name="T49" fmla="*/ 32 h 120"/>
                <a:gd name="T50" fmla="*/ 104 w 128"/>
                <a:gd name="T51" fmla="*/ 32 h 120"/>
                <a:gd name="T52" fmla="*/ 96 w 128"/>
                <a:gd name="T53" fmla="*/ 24 h 120"/>
                <a:gd name="T54" fmla="*/ 96 w 128"/>
                <a:gd name="T55" fmla="*/ 24 h 120"/>
                <a:gd name="T56" fmla="*/ 96 w 128"/>
                <a:gd name="T57" fmla="*/ 8 h 120"/>
                <a:gd name="T58" fmla="*/ 120 w 128"/>
                <a:gd name="T59" fmla="*/ 32 h 120"/>
                <a:gd name="T60" fmla="*/ 108 w 128"/>
                <a:gd name="T61" fmla="*/ 3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8" h="120">
                  <a:moveTo>
                    <a:pt x="126" y="26"/>
                  </a:moveTo>
                  <a:cubicBezTo>
                    <a:pt x="102" y="2"/>
                    <a:pt x="102" y="2"/>
                    <a:pt x="102" y="2"/>
                  </a:cubicBezTo>
                  <a:cubicBezTo>
                    <a:pt x="100" y="1"/>
                    <a:pt x="98" y="0"/>
                    <a:pt x="96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15"/>
                    <a:pt x="5" y="120"/>
                    <a:pt x="12" y="120"/>
                  </a:cubicBezTo>
                  <a:cubicBezTo>
                    <a:pt x="116" y="120"/>
                    <a:pt x="116" y="120"/>
                    <a:pt x="116" y="120"/>
                  </a:cubicBezTo>
                  <a:cubicBezTo>
                    <a:pt x="123" y="120"/>
                    <a:pt x="128" y="115"/>
                    <a:pt x="128" y="108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0"/>
                    <a:pt x="127" y="28"/>
                    <a:pt x="126" y="26"/>
                  </a:cubicBezTo>
                  <a:close/>
                  <a:moveTo>
                    <a:pt x="120" y="108"/>
                  </a:moveTo>
                  <a:cubicBezTo>
                    <a:pt x="120" y="110"/>
                    <a:pt x="118" y="112"/>
                    <a:pt x="116" y="112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10" y="112"/>
                    <a:pt x="8" y="110"/>
                    <a:pt x="8" y="108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0"/>
                    <a:pt x="10" y="8"/>
                    <a:pt x="12" y="8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92" y="31"/>
                    <a:pt x="97" y="36"/>
                    <a:pt x="104" y="36"/>
                  </a:cubicBezTo>
                  <a:cubicBezTo>
                    <a:pt x="108" y="36"/>
                    <a:pt x="108" y="36"/>
                    <a:pt x="108" y="36"/>
                  </a:cubicBezTo>
                  <a:cubicBezTo>
                    <a:pt x="120" y="36"/>
                    <a:pt x="120" y="36"/>
                    <a:pt x="120" y="36"/>
                  </a:cubicBezTo>
                  <a:lnTo>
                    <a:pt x="120" y="108"/>
                  </a:lnTo>
                  <a:close/>
                  <a:moveTo>
                    <a:pt x="108" y="32"/>
                  </a:moveTo>
                  <a:cubicBezTo>
                    <a:pt x="104" y="32"/>
                    <a:pt x="104" y="32"/>
                    <a:pt x="104" y="32"/>
                  </a:cubicBezTo>
                  <a:cubicBezTo>
                    <a:pt x="100" y="32"/>
                    <a:pt x="96" y="28"/>
                    <a:pt x="96" y="24"/>
                  </a:cubicBezTo>
                  <a:cubicBezTo>
                    <a:pt x="96" y="24"/>
                    <a:pt x="96" y="24"/>
                    <a:pt x="96" y="24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120" y="32"/>
                    <a:pt x="120" y="32"/>
                    <a:pt x="120" y="32"/>
                  </a:cubicBezTo>
                  <a:lnTo>
                    <a:pt x="108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Freeform 71"/>
            <p:cNvSpPr>
              <a:spLocks/>
            </p:cNvSpPr>
            <p:nvPr/>
          </p:nvSpPr>
          <p:spPr bwMode="auto">
            <a:xfrm>
              <a:off x="4224864" y="3617583"/>
              <a:ext cx="73932" cy="13202"/>
            </a:xfrm>
            <a:custGeom>
              <a:avLst/>
              <a:gdLst>
                <a:gd name="T0" fmla="*/ 2 w 24"/>
                <a:gd name="T1" fmla="*/ 4 h 4"/>
                <a:gd name="T2" fmla="*/ 22 w 24"/>
                <a:gd name="T3" fmla="*/ 4 h 4"/>
                <a:gd name="T4" fmla="*/ 24 w 24"/>
                <a:gd name="T5" fmla="*/ 2 h 4"/>
                <a:gd name="T6" fmla="*/ 22 w 24"/>
                <a:gd name="T7" fmla="*/ 0 h 4"/>
                <a:gd name="T8" fmla="*/ 2 w 24"/>
                <a:gd name="T9" fmla="*/ 0 h 4"/>
                <a:gd name="T10" fmla="*/ 0 w 24"/>
                <a:gd name="T11" fmla="*/ 2 h 4"/>
                <a:gd name="T12" fmla="*/ 2 w 2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" y="4"/>
                  </a:move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4" y="3"/>
                    <a:pt x="24" y="2"/>
                  </a:cubicBezTo>
                  <a:cubicBezTo>
                    <a:pt x="24" y="1"/>
                    <a:pt x="23" y="0"/>
                    <a:pt x="2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Freeform 72"/>
            <p:cNvSpPr>
              <a:spLocks/>
            </p:cNvSpPr>
            <p:nvPr/>
          </p:nvSpPr>
          <p:spPr bwMode="auto">
            <a:xfrm>
              <a:off x="4224864" y="3655870"/>
              <a:ext cx="73932" cy="11882"/>
            </a:xfrm>
            <a:custGeom>
              <a:avLst/>
              <a:gdLst>
                <a:gd name="T0" fmla="*/ 2 w 24"/>
                <a:gd name="T1" fmla="*/ 4 h 4"/>
                <a:gd name="T2" fmla="*/ 22 w 24"/>
                <a:gd name="T3" fmla="*/ 4 h 4"/>
                <a:gd name="T4" fmla="*/ 24 w 24"/>
                <a:gd name="T5" fmla="*/ 2 h 4"/>
                <a:gd name="T6" fmla="*/ 22 w 24"/>
                <a:gd name="T7" fmla="*/ 0 h 4"/>
                <a:gd name="T8" fmla="*/ 2 w 24"/>
                <a:gd name="T9" fmla="*/ 0 h 4"/>
                <a:gd name="T10" fmla="*/ 0 w 24"/>
                <a:gd name="T11" fmla="*/ 2 h 4"/>
                <a:gd name="T12" fmla="*/ 2 w 2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" y="4"/>
                  </a:move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4" y="3"/>
                    <a:pt x="24" y="2"/>
                  </a:cubicBezTo>
                  <a:cubicBezTo>
                    <a:pt x="24" y="1"/>
                    <a:pt x="23" y="0"/>
                    <a:pt x="2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Freeform 73"/>
            <p:cNvSpPr>
              <a:spLocks/>
            </p:cNvSpPr>
            <p:nvPr/>
          </p:nvSpPr>
          <p:spPr bwMode="auto">
            <a:xfrm>
              <a:off x="4224864" y="3692836"/>
              <a:ext cx="162386" cy="11882"/>
            </a:xfrm>
            <a:custGeom>
              <a:avLst/>
              <a:gdLst>
                <a:gd name="T0" fmla="*/ 0 w 52"/>
                <a:gd name="T1" fmla="*/ 2 h 4"/>
                <a:gd name="T2" fmla="*/ 2 w 52"/>
                <a:gd name="T3" fmla="*/ 4 h 4"/>
                <a:gd name="T4" fmla="*/ 50 w 52"/>
                <a:gd name="T5" fmla="*/ 4 h 4"/>
                <a:gd name="T6" fmla="*/ 52 w 52"/>
                <a:gd name="T7" fmla="*/ 2 h 4"/>
                <a:gd name="T8" fmla="*/ 50 w 52"/>
                <a:gd name="T9" fmla="*/ 0 h 4"/>
                <a:gd name="T10" fmla="*/ 2 w 52"/>
                <a:gd name="T11" fmla="*/ 0 h 4"/>
                <a:gd name="T12" fmla="*/ 0 w 52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4">
                  <a:moveTo>
                    <a:pt x="0" y="2"/>
                  </a:moveTo>
                  <a:cubicBezTo>
                    <a:pt x="0" y="3"/>
                    <a:pt x="1" y="4"/>
                    <a:pt x="2" y="4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1" y="4"/>
                    <a:pt x="52" y="3"/>
                    <a:pt x="52" y="2"/>
                  </a:cubicBezTo>
                  <a:cubicBezTo>
                    <a:pt x="52" y="1"/>
                    <a:pt x="51" y="0"/>
                    <a:pt x="5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9" name="Freeform 74"/>
            <p:cNvSpPr>
              <a:spLocks/>
            </p:cNvSpPr>
            <p:nvPr/>
          </p:nvSpPr>
          <p:spPr bwMode="auto">
            <a:xfrm>
              <a:off x="4086242" y="3768087"/>
              <a:ext cx="301008" cy="11882"/>
            </a:xfrm>
            <a:custGeom>
              <a:avLst/>
              <a:gdLst>
                <a:gd name="T0" fmla="*/ 94 w 96"/>
                <a:gd name="T1" fmla="*/ 0 h 4"/>
                <a:gd name="T2" fmla="*/ 2 w 96"/>
                <a:gd name="T3" fmla="*/ 0 h 4"/>
                <a:gd name="T4" fmla="*/ 0 w 96"/>
                <a:gd name="T5" fmla="*/ 2 h 4"/>
                <a:gd name="T6" fmla="*/ 2 w 96"/>
                <a:gd name="T7" fmla="*/ 4 h 4"/>
                <a:gd name="T8" fmla="*/ 94 w 96"/>
                <a:gd name="T9" fmla="*/ 4 h 4"/>
                <a:gd name="T10" fmla="*/ 96 w 96"/>
                <a:gd name="T11" fmla="*/ 2 h 4"/>
                <a:gd name="T12" fmla="*/ 94 w 9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4">
                  <a:moveTo>
                    <a:pt x="9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5" y="4"/>
                    <a:pt x="96" y="3"/>
                    <a:pt x="96" y="2"/>
                  </a:cubicBezTo>
                  <a:cubicBezTo>
                    <a:pt x="96" y="1"/>
                    <a:pt x="95" y="0"/>
                    <a:pt x="9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Freeform 75"/>
            <p:cNvSpPr>
              <a:spLocks/>
            </p:cNvSpPr>
            <p:nvPr/>
          </p:nvSpPr>
          <p:spPr bwMode="auto">
            <a:xfrm>
              <a:off x="4086242" y="3805053"/>
              <a:ext cx="301008" cy="13202"/>
            </a:xfrm>
            <a:custGeom>
              <a:avLst/>
              <a:gdLst>
                <a:gd name="T0" fmla="*/ 94 w 96"/>
                <a:gd name="T1" fmla="*/ 0 h 4"/>
                <a:gd name="T2" fmla="*/ 2 w 96"/>
                <a:gd name="T3" fmla="*/ 0 h 4"/>
                <a:gd name="T4" fmla="*/ 0 w 96"/>
                <a:gd name="T5" fmla="*/ 2 h 4"/>
                <a:gd name="T6" fmla="*/ 2 w 96"/>
                <a:gd name="T7" fmla="*/ 4 h 4"/>
                <a:gd name="T8" fmla="*/ 94 w 96"/>
                <a:gd name="T9" fmla="*/ 4 h 4"/>
                <a:gd name="T10" fmla="*/ 96 w 96"/>
                <a:gd name="T11" fmla="*/ 2 h 4"/>
                <a:gd name="T12" fmla="*/ 94 w 9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4">
                  <a:moveTo>
                    <a:pt x="9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5" y="4"/>
                    <a:pt x="96" y="3"/>
                    <a:pt x="96" y="2"/>
                  </a:cubicBezTo>
                  <a:cubicBezTo>
                    <a:pt x="96" y="1"/>
                    <a:pt x="95" y="0"/>
                    <a:pt x="9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Freeform 76"/>
            <p:cNvSpPr>
              <a:spLocks/>
            </p:cNvSpPr>
            <p:nvPr/>
          </p:nvSpPr>
          <p:spPr bwMode="auto">
            <a:xfrm>
              <a:off x="4086242" y="3843340"/>
              <a:ext cx="301008" cy="11882"/>
            </a:xfrm>
            <a:custGeom>
              <a:avLst/>
              <a:gdLst>
                <a:gd name="T0" fmla="*/ 94 w 96"/>
                <a:gd name="T1" fmla="*/ 0 h 4"/>
                <a:gd name="T2" fmla="*/ 2 w 96"/>
                <a:gd name="T3" fmla="*/ 0 h 4"/>
                <a:gd name="T4" fmla="*/ 0 w 96"/>
                <a:gd name="T5" fmla="*/ 2 h 4"/>
                <a:gd name="T6" fmla="*/ 2 w 96"/>
                <a:gd name="T7" fmla="*/ 4 h 4"/>
                <a:gd name="T8" fmla="*/ 94 w 96"/>
                <a:gd name="T9" fmla="*/ 4 h 4"/>
                <a:gd name="T10" fmla="*/ 96 w 96"/>
                <a:gd name="T11" fmla="*/ 2 h 4"/>
                <a:gd name="T12" fmla="*/ 94 w 9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4">
                  <a:moveTo>
                    <a:pt x="9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5" y="4"/>
                    <a:pt x="96" y="3"/>
                    <a:pt x="96" y="2"/>
                  </a:cubicBezTo>
                  <a:cubicBezTo>
                    <a:pt x="96" y="1"/>
                    <a:pt x="95" y="0"/>
                    <a:pt x="9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Freeform 77"/>
            <p:cNvSpPr>
              <a:spLocks/>
            </p:cNvSpPr>
            <p:nvPr/>
          </p:nvSpPr>
          <p:spPr bwMode="auto">
            <a:xfrm>
              <a:off x="4086242" y="3729802"/>
              <a:ext cx="301008" cy="13202"/>
            </a:xfrm>
            <a:custGeom>
              <a:avLst/>
              <a:gdLst>
                <a:gd name="T0" fmla="*/ 94 w 96"/>
                <a:gd name="T1" fmla="*/ 0 h 4"/>
                <a:gd name="T2" fmla="*/ 2 w 96"/>
                <a:gd name="T3" fmla="*/ 0 h 4"/>
                <a:gd name="T4" fmla="*/ 0 w 96"/>
                <a:gd name="T5" fmla="*/ 2 h 4"/>
                <a:gd name="T6" fmla="*/ 2 w 96"/>
                <a:gd name="T7" fmla="*/ 4 h 4"/>
                <a:gd name="T8" fmla="*/ 94 w 96"/>
                <a:gd name="T9" fmla="*/ 4 h 4"/>
                <a:gd name="T10" fmla="*/ 96 w 96"/>
                <a:gd name="T11" fmla="*/ 2 h 4"/>
                <a:gd name="T12" fmla="*/ 94 w 9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4">
                  <a:moveTo>
                    <a:pt x="9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5" y="4"/>
                    <a:pt x="96" y="3"/>
                    <a:pt x="96" y="2"/>
                  </a:cubicBezTo>
                  <a:cubicBezTo>
                    <a:pt x="96" y="1"/>
                    <a:pt x="95" y="0"/>
                    <a:pt x="9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3" name="Freeform 78"/>
            <p:cNvSpPr>
              <a:spLocks noEditPoints="1"/>
            </p:cNvSpPr>
            <p:nvPr/>
          </p:nvSpPr>
          <p:spPr bwMode="auto">
            <a:xfrm>
              <a:off x="4086242" y="3605702"/>
              <a:ext cx="113538" cy="99016"/>
            </a:xfrm>
            <a:custGeom>
              <a:avLst/>
              <a:gdLst>
                <a:gd name="T0" fmla="*/ 4 w 36"/>
                <a:gd name="T1" fmla="*/ 32 h 32"/>
                <a:gd name="T2" fmla="*/ 32 w 36"/>
                <a:gd name="T3" fmla="*/ 32 h 32"/>
                <a:gd name="T4" fmla="*/ 36 w 36"/>
                <a:gd name="T5" fmla="*/ 28 h 32"/>
                <a:gd name="T6" fmla="*/ 36 w 36"/>
                <a:gd name="T7" fmla="*/ 4 h 32"/>
                <a:gd name="T8" fmla="*/ 32 w 36"/>
                <a:gd name="T9" fmla="*/ 0 h 32"/>
                <a:gd name="T10" fmla="*/ 4 w 36"/>
                <a:gd name="T11" fmla="*/ 0 h 32"/>
                <a:gd name="T12" fmla="*/ 0 w 36"/>
                <a:gd name="T13" fmla="*/ 4 h 32"/>
                <a:gd name="T14" fmla="*/ 0 w 36"/>
                <a:gd name="T15" fmla="*/ 28 h 32"/>
                <a:gd name="T16" fmla="*/ 4 w 36"/>
                <a:gd name="T17" fmla="*/ 32 h 32"/>
                <a:gd name="T18" fmla="*/ 8 w 36"/>
                <a:gd name="T19" fmla="*/ 8 h 32"/>
                <a:gd name="T20" fmla="*/ 28 w 36"/>
                <a:gd name="T21" fmla="*/ 8 h 32"/>
                <a:gd name="T22" fmla="*/ 28 w 36"/>
                <a:gd name="T23" fmla="*/ 24 h 32"/>
                <a:gd name="T24" fmla="*/ 8 w 36"/>
                <a:gd name="T25" fmla="*/ 24 h 32"/>
                <a:gd name="T26" fmla="*/ 8 w 36"/>
                <a:gd name="T27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2">
                  <a:moveTo>
                    <a:pt x="4" y="32"/>
                  </a:moveTo>
                  <a:cubicBezTo>
                    <a:pt x="32" y="32"/>
                    <a:pt x="32" y="32"/>
                    <a:pt x="32" y="32"/>
                  </a:cubicBezTo>
                  <a:cubicBezTo>
                    <a:pt x="34" y="32"/>
                    <a:pt x="36" y="30"/>
                    <a:pt x="36" y="28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2"/>
                    <a:pt x="34" y="0"/>
                    <a:pt x="3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0"/>
                    <a:pt x="2" y="32"/>
                    <a:pt x="4" y="32"/>
                  </a:cubicBezTo>
                  <a:close/>
                  <a:moveTo>
                    <a:pt x="8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8" y="24"/>
                    <a:pt x="8" y="24"/>
                    <a:pt x="8" y="24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0" name="Freeform 5"/>
          <p:cNvSpPr>
            <a:spLocks/>
          </p:cNvSpPr>
          <p:nvPr/>
        </p:nvSpPr>
        <p:spPr bwMode="auto">
          <a:xfrm>
            <a:off x="3915655" y="1224813"/>
            <a:ext cx="4884930" cy="5959229"/>
          </a:xfrm>
          <a:custGeom>
            <a:avLst/>
            <a:gdLst>
              <a:gd name="T0" fmla="*/ 55 w 1148"/>
              <a:gd name="T1" fmla="*/ 1345 h 1604"/>
              <a:gd name="T2" fmla="*/ 200 w 1148"/>
              <a:gd name="T3" fmla="*/ 1020 h 1604"/>
              <a:gd name="T4" fmla="*/ 79 w 1148"/>
              <a:gd name="T5" fmla="*/ 754 h 1604"/>
              <a:gd name="T6" fmla="*/ 3 w 1148"/>
              <a:gd name="T7" fmla="*/ 445 h 1604"/>
              <a:gd name="T8" fmla="*/ 236 w 1148"/>
              <a:gd name="T9" fmla="*/ 84 h 1604"/>
              <a:gd name="T10" fmla="*/ 529 w 1148"/>
              <a:gd name="T11" fmla="*/ 9 h 1604"/>
              <a:gd name="T12" fmla="*/ 917 w 1148"/>
              <a:gd name="T13" fmla="*/ 163 h 1604"/>
              <a:gd name="T14" fmla="*/ 999 w 1148"/>
              <a:gd name="T15" fmla="*/ 390 h 1604"/>
              <a:gd name="T16" fmla="*/ 987 w 1148"/>
              <a:gd name="T17" fmla="*/ 446 h 1604"/>
              <a:gd name="T18" fmla="*/ 1147 w 1148"/>
              <a:gd name="T19" fmla="*/ 645 h 1604"/>
              <a:gd name="T20" fmla="*/ 1117 w 1148"/>
              <a:gd name="T21" fmla="*/ 698 h 1604"/>
              <a:gd name="T22" fmla="*/ 1060 w 1148"/>
              <a:gd name="T23" fmla="*/ 725 h 1604"/>
              <a:gd name="T24" fmla="*/ 1081 w 1148"/>
              <a:gd name="T25" fmla="*/ 803 h 1604"/>
              <a:gd name="T26" fmla="*/ 1036 w 1148"/>
              <a:gd name="T27" fmla="*/ 846 h 1604"/>
              <a:gd name="T28" fmla="*/ 1062 w 1148"/>
              <a:gd name="T29" fmla="*/ 876 h 1604"/>
              <a:gd name="T30" fmla="*/ 1061 w 1148"/>
              <a:gd name="T31" fmla="*/ 904 h 1604"/>
              <a:gd name="T32" fmla="*/ 1024 w 1148"/>
              <a:gd name="T33" fmla="*/ 932 h 1604"/>
              <a:gd name="T34" fmla="*/ 1045 w 1148"/>
              <a:gd name="T35" fmla="*/ 1016 h 1604"/>
              <a:gd name="T36" fmla="*/ 998 w 1148"/>
              <a:gd name="T37" fmla="*/ 1099 h 1604"/>
              <a:gd name="T38" fmla="*/ 778 w 1148"/>
              <a:gd name="T39" fmla="*/ 1130 h 1604"/>
              <a:gd name="T40" fmla="*/ 618 w 1148"/>
              <a:gd name="T41" fmla="*/ 1604 h 1604"/>
              <a:gd name="T42" fmla="*/ 55 w 1148"/>
              <a:gd name="T43" fmla="*/ 1345 h 1604"/>
              <a:gd name="connsiteX0" fmla="*/ 456 w 9968"/>
              <a:gd name="connsiteY0" fmla="*/ 8334 h 8711"/>
              <a:gd name="connsiteX1" fmla="*/ 1719 w 9968"/>
              <a:gd name="connsiteY1" fmla="*/ 6308 h 8711"/>
              <a:gd name="connsiteX2" fmla="*/ 665 w 9968"/>
              <a:gd name="connsiteY2" fmla="*/ 4650 h 8711"/>
              <a:gd name="connsiteX3" fmla="*/ 3 w 9968"/>
              <a:gd name="connsiteY3" fmla="*/ 2723 h 8711"/>
              <a:gd name="connsiteX4" fmla="*/ 2033 w 9968"/>
              <a:gd name="connsiteY4" fmla="*/ 473 h 8711"/>
              <a:gd name="connsiteX5" fmla="*/ 4585 w 9968"/>
              <a:gd name="connsiteY5" fmla="*/ 5 h 8711"/>
              <a:gd name="connsiteX6" fmla="*/ 7965 w 9968"/>
              <a:gd name="connsiteY6" fmla="*/ 965 h 8711"/>
              <a:gd name="connsiteX7" fmla="*/ 8679 w 9968"/>
              <a:gd name="connsiteY7" fmla="*/ 2380 h 8711"/>
              <a:gd name="connsiteX8" fmla="*/ 8575 w 9968"/>
              <a:gd name="connsiteY8" fmla="*/ 2730 h 8711"/>
              <a:gd name="connsiteX9" fmla="*/ 9968 w 9968"/>
              <a:gd name="connsiteY9" fmla="*/ 3970 h 8711"/>
              <a:gd name="connsiteX10" fmla="*/ 9707 w 9968"/>
              <a:gd name="connsiteY10" fmla="*/ 4301 h 8711"/>
              <a:gd name="connsiteX11" fmla="*/ 9210 w 9968"/>
              <a:gd name="connsiteY11" fmla="*/ 4469 h 8711"/>
              <a:gd name="connsiteX12" fmla="*/ 9393 w 9968"/>
              <a:gd name="connsiteY12" fmla="*/ 4955 h 8711"/>
              <a:gd name="connsiteX13" fmla="*/ 9001 w 9968"/>
              <a:gd name="connsiteY13" fmla="*/ 5223 h 8711"/>
              <a:gd name="connsiteX14" fmla="*/ 9228 w 9968"/>
              <a:gd name="connsiteY14" fmla="*/ 5410 h 8711"/>
              <a:gd name="connsiteX15" fmla="*/ 9219 w 9968"/>
              <a:gd name="connsiteY15" fmla="*/ 5585 h 8711"/>
              <a:gd name="connsiteX16" fmla="*/ 8897 w 9968"/>
              <a:gd name="connsiteY16" fmla="*/ 5759 h 8711"/>
              <a:gd name="connsiteX17" fmla="*/ 9080 w 9968"/>
              <a:gd name="connsiteY17" fmla="*/ 6283 h 8711"/>
              <a:gd name="connsiteX18" fmla="*/ 8670 w 9968"/>
              <a:gd name="connsiteY18" fmla="*/ 6801 h 8711"/>
              <a:gd name="connsiteX19" fmla="*/ 6754 w 9968"/>
              <a:gd name="connsiteY19" fmla="*/ 6994 h 8711"/>
              <a:gd name="connsiteX20" fmla="*/ 5499 w 9968"/>
              <a:gd name="connsiteY20" fmla="*/ 8711 h 8711"/>
              <a:gd name="connsiteX21" fmla="*/ 456 w 9968"/>
              <a:gd name="connsiteY21" fmla="*/ 8334 h 8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968" h="8711">
                <a:moveTo>
                  <a:pt x="456" y="8334"/>
                </a:moveTo>
                <a:cubicBezTo>
                  <a:pt x="456" y="8334"/>
                  <a:pt x="1806" y="7349"/>
                  <a:pt x="1719" y="6308"/>
                </a:cubicBezTo>
                <a:cubicBezTo>
                  <a:pt x="1615" y="5142"/>
                  <a:pt x="1118" y="4986"/>
                  <a:pt x="665" y="4650"/>
                </a:cubicBezTo>
                <a:cubicBezTo>
                  <a:pt x="177" y="4294"/>
                  <a:pt x="-23" y="3852"/>
                  <a:pt x="3" y="2723"/>
                </a:cubicBezTo>
                <a:cubicBezTo>
                  <a:pt x="38" y="1601"/>
                  <a:pt x="1432" y="710"/>
                  <a:pt x="2033" y="473"/>
                </a:cubicBezTo>
                <a:cubicBezTo>
                  <a:pt x="2677" y="217"/>
                  <a:pt x="3514" y="55"/>
                  <a:pt x="4585" y="5"/>
                </a:cubicBezTo>
                <a:cubicBezTo>
                  <a:pt x="5778" y="-51"/>
                  <a:pt x="7416" y="398"/>
                  <a:pt x="7965" y="965"/>
                </a:cubicBezTo>
                <a:cubicBezTo>
                  <a:pt x="8514" y="1533"/>
                  <a:pt x="8653" y="2019"/>
                  <a:pt x="8679" y="2380"/>
                </a:cubicBezTo>
                <a:cubicBezTo>
                  <a:pt x="8688" y="2468"/>
                  <a:pt x="8566" y="2642"/>
                  <a:pt x="8575" y="2730"/>
                </a:cubicBezTo>
                <a:cubicBezTo>
                  <a:pt x="8575" y="2811"/>
                  <a:pt x="9968" y="3908"/>
                  <a:pt x="9968" y="3970"/>
                </a:cubicBezTo>
                <a:cubicBezTo>
                  <a:pt x="9977" y="4039"/>
                  <a:pt x="9820" y="4238"/>
                  <a:pt x="9707" y="4301"/>
                </a:cubicBezTo>
                <a:cubicBezTo>
                  <a:pt x="9602" y="4363"/>
                  <a:pt x="9219" y="4438"/>
                  <a:pt x="9210" y="4469"/>
                </a:cubicBezTo>
                <a:cubicBezTo>
                  <a:pt x="9202" y="4506"/>
                  <a:pt x="9402" y="4887"/>
                  <a:pt x="9393" y="4955"/>
                </a:cubicBezTo>
                <a:cubicBezTo>
                  <a:pt x="9385" y="5024"/>
                  <a:pt x="9001" y="5198"/>
                  <a:pt x="9001" y="5223"/>
                </a:cubicBezTo>
                <a:cubicBezTo>
                  <a:pt x="9001" y="5248"/>
                  <a:pt x="9228" y="5354"/>
                  <a:pt x="9228" y="5410"/>
                </a:cubicBezTo>
                <a:cubicBezTo>
                  <a:pt x="9237" y="5473"/>
                  <a:pt x="9254" y="5554"/>
                  <a:pt x="9219" y="5585"/>
                </a:cubicBezTo>
                <a:cubicBezTo>
                  <a:pt x="9158" y="5647"/>
                  <a:pt x="8914" y="5678"/>
                  <a:pt x="8897" y="5759"/>
                </a:cubicBezTo>
                <a:cubicBezTo>
                  <a:pt x="8879" y="5847"/>
                  <a:pt x="9036" y="6177"/>
                  <a:pt x="9080" y="6283"/>
                </a:cubicBezTo>
                <a:cubicBezTo>
                  <a:pt x="9123" y="6389"/>
                  <a:pt x="8914" y="6695"/>
                  <a:pt x="8670" y="6801"/>
                </a:cubicBezTo>
                <a:cubicBezTo>
                  <a:pt x="8426" y="6913"/>
                  <a:pt x="6824" y="6925"/>
                  <a:pt x="6754" y="6994"/>
                </a:cubicBezTo>
                <a:cubicBezTo>
                  <a:pt x="6693" y="7069"/>
                  <a:pt x="5499" y="8711"/>
                  <a:pt x="5499" y="8711"/>
                </a:cubicBezTo>
                <a:cubicBezTo>
                  <a:pt x="3864" y="8173"/>
                  <a:pt x="2091" y="8872"/>
                  <a:pt x="456" y="833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6" name="Freeform 9"/>
          <p:cNvSpPr>
            <a:spLocks/>
          </p:cNvSpPr>
          <p:nvPr/>
        </p:nvSpPr>
        <p:spPr bwMode="auto">
          <a:xfrm rot="20700949">
            <a:off x="4605469" y="3039972"/>
            <a:ext cx="1515158" cy="1513547"/>
          </a:xfrm>
          <a:custGeom>
            <a:avLst/>
            <a:gdLst>
              <a:gd name="T0" fmla="*/ 844 w 854"/>
              <a:gd name="T1" fmla="*/ 542 h 853"/>
              <a:gd name="T2" fmla="*/ 766 w 854"/>
              <a:gd name="T3" fmla="*/ 492 h 853"/>
              <a:gd name="T4" fmla="*/ 767 w 854"/>
              <a:gd name="T5" fmla="*/ 361 h 853"/>
              <a:gd name="T6" fmla="*/ 843 w 854"/>
              <a:gd name="T7" fmla="*/ 312 h 853"/>
              <a:gd name="T8" fmla="*/ 848 w 854"/>
              <a:gd name="T9" fmla="*/ 288 h 853"/>
              <a:gd name="T10" fmla="*/ 823 w 854"/>
              <a:gd name="T11" fmla="*/ 227 h 853"/>
              <a:gd name="T12" fmla="*/ 802 w 854"/>
              <a:gd name="T13" fmla="*/ 214 h 853"/>
              <a:gd name="T14" fmla="*/ 714 w 854"/>
              <a:gd name="T15" fmla="*/ 234 h 853"/>
              <a:gd name="T16" fmla="*/ 621 w 854"/>
              <a:gd name="T17" fmla="*/ 139 h 853"/>
              <a:gd name="T18" fmla="*/ 641 w 854"/>
              <a:gd name="T19" fmla="*/ 51 h 853"/>
              <a:gd name="T20" fmla="*/ 628 w 854"/>
              <a:gd name="T21" fmla="*/ 30 h 853"/>
              <a:gd name="T22" fmla="*/ 567 w 854"/>
              <a:gd name="T23" fmla="*/ 4 h 853"/>
              <a:gd name="T24" fmla="*/ 542 w 854"/>
              <a:gd name="T25" fmla="*/ 10 h 853"/>
              <a:gd name="T26" fmla="*/ 494 w 854"/>
              <a:gd name="T27" fmla="*/ 87 h 853"/>
              <a:gd name="T28" fmla="*/ 361 w 854"/>
              <a:gd name="T29" fmla="*/ 87 h 853"/>
              <a:gd name="T30" fmla="*/ 312 w 854"/>
              <a:gd name="T31" fmla="*/ 10 h 853"/>
              <a:gd name="T32" fmla="*/ 288 w 854"/>
              <a:gd name="T33" fmla="*/ 4 h 853"/>
              <a:gd name="T34" fmla="*/ 227 w 854"/>
              <a:gd name="T35" fmla="*/ 29 h 853"/>
              <a:gd name="T36" fmla="*/ 214 w 854"/>
              <a:gd name="T37" fmla="*/ 51 h 853"/>
              <a:gd name="T38" fmla="*/ 234 w 854"/>
              <a:gd name="T39" fmla="*/ 141 h 853"/>
              <a:gd name="T40" fmla="*/ 142 w 854"/>
              <a:gd name="T41" fmla="*/ 234 h 853"/>
              <a:gd name="T42" fmla="*/ 51 w 854"/>
              <a:gd name="T43" fmla="*/ 214 h 853"/>
              <a:gd name="T44" fmla="*/ 30 w 854"/>
              <a:gd name="T45" fmla="*/ 227 h 853"/>
              <a:gd name="T46" fmla="*/ 5 w 854"/>
              <a:gd name="T47" fmla="*/ 288 h 853"/>
              <a:gd name="T48" fmla="*/ 11 w 854"/>
              <a:gd name="T49" fmla="*/ 312 h 853"/>
              <a:gd name="T50" fmla="*/ 90 w 854"/>
              <a:gd name="T51" fmla="*/ 362 h 853"/>
              <a:gd name="T52" fmla="*/ 91 w 854"/>
              <a:gd name="T53" fmla="*/ 363 h 853"/>
              <a:gd name="T54" fmla="*/ 92 w 854"/>
              <a:gd name="T55" fmla="*/ 491 h 853"/>
              <a:gd name="T56" fmla="*/ 90 w 854"/>
              <a:gd name="T57" fmla="*/ 492 h 853"/>
              <a:gd name="T58" fmla="*/ 10 w 854"/>
              <a:gd name="T59" fmla="*/ 542 h 853"/>
              <a:gd name="T60" fmla="*/ 4 w 854"/>
              <a:gd name="T61" fmla="*/ 567 h 853"/>
              <a:gd name="T62" fmla="*/ 29 w 854"/>
              <a:gd name="T63" fmla="*/ 628 h 853"/>
              <a:gd name="T64" fmla="*/ 51 w 854"/>
              <a:gd name="T65" fmla="*/ 641 h 853"/>
              <a:gd name="T66" fmla="*/ 143 w 854"/>
              <a:gd name="T67" fmla="*/ 620 h 853"/>
              <a:gd name="T68" fmla="*/ 146 w 854"/>
              <a:gd name="T69" fmla="*/ 619 h 853"/>
              <a:gd name="T70" fmla="*/ 236 w 854"/>
              <a:gd name="T71" fmla="*/ 708 h 853"/>
              <a:gd name="T72" fmla="*/ 235 w 854"/>
              <a:gd name="T73" fmla="*/ 711 h 853"/>
              <a:gd name="T74" fmla="*/ 214 w 854"/>
              <a:gd name="T75" fmla="*/ 803 h 853"/>
              <a:gd name="T76" fmla="*/ 227 w 854"/>
              <a:gd name="T77" fmla="*/ 824 h 853"/>
              <a:gd name="T78" fmla="*/ 289 w 854"/>
              <a:gd name="T79" fmla="*/ 849 h 853"/>
              <a:gd name="T80" fmla="*/ 313 w 854"/>
              <a:gd name="T81" fmla="*/ 844 h 853"/>
              <a:gd name="T82" fmla="*/ 363 w 854"/>
              <a:gd name="T83" fmla="*/ 764 h 853"/>
              <a:gd name="T84" fmla="*/ 364 w 854"/>
              <a:gd name="T85" fmla="*/ 762 h 853"/>
              <a:gd name="T86" fmla="*/ 491 w 854"/>
              <a:gd name="T87" fmla="*/ 762 h 853"/>
              <a:gd name="T88" fmla="*/ 492 w 854"/>
              <a:gd name="T89" fmla="*/ 764 h 853"/>
              <a:gd name="T90" fmla="*/ 542 w 854"/>
              <a:gd name="T91" fmla="*/ 843 h 853"/>
              <a:gd name="T92" fmla="*/ 566 w 854"/>
              <a:gd name="T93" fmla="*/ 848 h 853"/>
              <a:gd name="T94" fmla="*/ 627 w 854"/>
              <a:gd name="T95" fmla="*/ 823 h 853"/>
              <a:gd name="T96" fmla="*/ 641 w 854"/>
              <a:gd name="T97" fmla="*/ 802 h 853"/>
              <a:gd name="T98" fmla="*/ 620 w 854"/>
              <a:gd name="T99" fmla="*/ 711 h 853"/>
              <a:gd name="T100" fmla="*/ 620 w 854"/>
              <a:gd name="T101" fmla="*/ 709 h 853"/>
              <a:gd name="T102" fmla="*/ 711 w 854"/>
              <a:gd name="T103" fmla="*/ 619 h 853"/>
              <a:gd name="T104" fmla="*/ 712 w 854"/>
              <a:gd name="T105" fmla="*/ 620 h 853"/>
              <a:gd name="T106" fmla="*/ 804 w 854"/>
              <a:gd name="T107" fmla="*/ 640 h 853"/>
              <a:gd name="T108" fmla="*/ 825 w 854"/>
              <a:gd name="T109" fmla="*/ 627 h 853"/>
              <a:gd name="T110" fmla="*/ 850 w 854"/>
              <a:gd name="T111" fmla="*/ 566 h 853"/>
              <a:gd name="T112" fmla="*/ 844 w 854"/>
              <a:gd name="T113" fmla="*/ 542 h 8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54" h="853">
                <a:moveTo>
                  <a:pt x="844" y="542"/>
                </a:moveTo>
                <a:cubicBezTo>
                  <a:pt x="766" y="492"/>
                  <a:pt x="766" y="492"/>
                  <a:pt x="766" y="492"/>
                </a:cubicBezTo>
                <a:cubicBezTo>
                  <a:pt x="774" y="449"/>
                  <a:pt x="775" y="405"/>
                  <a:pt x="767" y="361"/>
                </a:cubicBezTo>
                <a:cubicBezTo>
                  <a:pt x="843" y="312"/>
                  <a:pt x="843" y="312"/>
                  <a:pt x="843" y="312"/>
                </a:cubicBezTo>
                <a:cubicBezTo>
                  <a:pt x="850" y="308"/>
                  <a:pt x="852" y="297"/>
                  <a:pt x="848" y="288"/>
                </a:cubicBezTo>
                <a:cubicBezTo>
                  <a:pt x="823" y="227"/>
                  <a:pt x="823" y="227"/>
                  <a:pt x="823" y="227"/>
                </a:cubicBezTo>
                <a:cubicBezTo>
                  <a:pt x="819" y="218"/>
                  <a:pt x="810" y="212"/>
                  <a:pt x="802" y="214"/>
                </a:cubicBezTo>
                <a:cubicBezTo>
                  <a:pt x="714" y="234"/>
                  <a:pt x="714" y="234"/>
                  <a:pt x="714" y="234"/>
                </a:cubicBezTo>
                <a:cubicBezTo>
                  <a:pt x="689" y="196"/>
                  <a:pt x="657" y="164"/>
                  <a:pt x="621" y="139"/>
                </a:cubicBezTo>
                <a:cubicBezTo>
                  <a:pt x="641" y="51"/>
                  <a:pt x="641" y="51"/>
                  <a:pt x="641" y="51"/>
                </a:cubicBezTo>
                <a:cubicBezTo>
                  <a:pt x="642" y="43"/>
                  <a:pt x="637" y="33"/>
                  <a:pt x="628" y="30"/>
                </a:cubicBezTo>
                <a:cubicBezTo>
                  <a:pt x="567" y="4"/>
                  <a:pt x="567" y="4"/>
                  <a:pt x="567" y="4"/>
                </a:cubicBezTo>
                <a:cubicBezTo>
                  <a:pt x="558" y="0"/>
                  <a:pt x="547" y="3"/>
                  <a:pt x="542" y="10"/>
                </a:cubicBezTo>
                <a:cubicBezTo>
                  <a:pt x="494" y="87"/>
                  <a:pt x="494" y="87"/>
                  <a:pt x="494" y="87"/>
                </a:cubicBezTo>
                <a:cubicBezTo>
                  <a:pt x="451" y="78"/>
                  <a:pt x="406" y="78"/>
                  <a:pt x="361" y="87"/>
                </a:cubicBezTo>
                <a:cubicBezTo>
                  <a:pt x="312" y="10"/>
                  <a:pt x="312" y="10"/>
                  <a:pt x="312" y="10"/>
                </a:cubicBezTo>
                <a:cubicBezTo>
                  <a:pt x="308" y="3"/>
                  <a:pt x="297" y="0"/>
                  <a:pt x="288" y="4"/>
                </a:cubicBezTo>
                <a:cubicBezTo>
                  <a:pt x="227" y="29"/>
                  <a:pt x="227" y="29"/>
                  <a:pt x="227" y="29"/>
                </a:cubicBezTo>
                <a:cubicBezTo>
                  <a:pt x="218" y="33"/>
                  <a:pt x="212" y="43"/>
                  <a:pt x="214" y="51"/>
                </a:cubicBezTo>
                <a:cubicBezTo>
                  <a:pt x="234" y="141"/>
                  <a:pt x="234" y="141"/>
                  <a:pt x="234" y="141"/>
                </a:cubicBezTo>
                <a:cubicBezTo>
                  <a:pt x="197" y="166"/>
                  <a:pt x="166" y="198"/>
                  <a:pt x="142" y="234"/>
                </a:cubicBezTo>
                <a:cubicBezTo>
                  <a:pt x="51" y="214"/>
                  <a:pt x="51" y="214"/>
                  <a:pt x="51" y="214"/>
                </a:cubicBezTo>
                <a:cubicBezTo>
                  <a:pt x="43" y="212"/>
                  <a:pt x="34" y="218"/>
                  <a:pt x="30" y="227"/>
                </a:cubicBezTo>
                <a:cubicBezTo>
                  <a:pt x="5" y="288"/>
                  <a:pt x="5" y="288"/>
                  <a:pt x="5" y="288"/>
                </a:cubicBezTo>
                <a:cubicBezTo>
                  <a:pt x="1" y="297"/>
                  <a:pt x="4" y="308"/>
                  <a:pt x="11" y="312"/>
                </a:cubicBezTo>
                <a:cubicBezTo>
                  <a:pt x="90" y="362"/>
                  <a:pt x="90" y="362"/>
                  <a:pt x="90" y="362"/>
                </a:cubicBezTo>
                <a:cubicBezTo>
                  <a:pt x="90" y="363"/>
                  <a:pt x="91" y="363"/>
                  <a:pt x="91" y="363"/>
                </a:cubicBezTo>
                <a:cubicBezTo>
                  <a:pt x="83" y="404"/>
                  <a:pt x="83" y="448"/>
                  <a:pt x="92" y="491"/>
                </a:cubicBezTo>
                <a:cubicBezTo>
                  <a:pt x="91" y="491"/>
                  <a:pt x="91" y="491"/>
                  <a:pt x="90" y="492"/>
                </a:cubicBezTo>
                <a:cubicBezTo>
                  <a:pt x="10" y="542"/>
                  <a:pt x="10" y="542"/>
                  <a:pt x="10" y="542"/>
                </a:cubicBezTo>
                <a:cubicBezTo>
                  <a:pt x="3" y="547"/>
                  <a:pt x="0" y="558"/>
                  <a:pt x="4" y="567"/>
                </a:cubicBezTo>
                <a:cubicBezTo>
                  <a:pt x="29" y="628"/>
                  <a:pt x="29" y="628"/>
                  <a:pt x="29" y="628"/>
                </a:cubicBezTo>
                <a:cubicBezTo>
                  <a:pt x="33" y="637"/>
                  <a:pt x="43" y="643"/>
                  <a:pt x="51" y="641"/>
                </a:cubicBezTo>
                <a:cubicBezTo>
                  <a:pt x="143" y="620"/>
                  <a:pt x="143" y="620"/>
                  <a:pt x="143" y="620"/>
                </a:cubicBezTo>
                <a:cubicBezTo>
                  <a:pt x="144" y="620"/>
                  <a:pt x="145" y="619"/>
                  <a:pt x="146" y="619"/>
                </a:cubicBezTo>
                <a:cubicBezTo>
                  <a:pt x="170" y="655"/>
                  <a:pt x="201" y="685"/>
                  <a:pt x="236" y="708"/>
                </a:cubicBezTo>
                <a:cubicBezTo>
                  <a:pt x="235" y="709"/>
                  <a:pt x="235" y="710"/>
                  <a:pt x="235" y="711"/>
                </a:cubicBezTo>
                <a:cubicBezTo>
                  <a:pt x="214" y="803"/>
                  <a:pt x="214" y="803"/>
                  <a:pt x="214" y="803"/>
                </a:cubicBezTo>
                <a:cubicBezTo>
                  <a:pt x="213" y="811"/>
                  <a:pt x="218" y="820"/>
                  <a:pt x="227" y="824"/>
                </a:cubicBezTo>
                <a:cubicBezTo>
                  <a:pt x="289" y="849"/>
                  <a:pt x="289" y="849"/>
                  <a:pt x="289" y="849"/>
                </a:cubicBezTo>
                <a:cubicBezTo>
                  <a:pt x="298" y="853"/>
                  <a:pt x="308" y="851"/>
                  <a:pt x="313" y="844"/>
                </a:cubicBezTo>
                <a:cubicBezTo>
                  <a:pt x="363" y="764"/>
                  <a:pt x="363" y="764"/>
                  <a:pt x="363" y="764"/>
                </a:cubicBezTo>
                <a:cubicBezTo>
                  <a:pt x="364" y="763"/>
                  <a:pt x="364" y="762"/>
                  <a:pt x="364" y="762"/>
                </a:cubicBezTo>
                <a:cubicBezTo>
                  <a:pt x="406" y="769"/>
                  <a:pt x="448" y="770"/>
                  <a:pt x="491" y="762"/>
                </a:cubicBezTo>
                <a:cubicBezTo>
                  <a:pt x="491" y="763"/>
                  <a:pt x="492" y="763"/>
                  <a:pt x="492" y="764"/>
                </a:cubicBezTo>
                <a:cubicBezTo>
                  <a:pt x="542" y="843"/>
                  <a:pt x="542" y="843"/>
                  <a:pt x="542" y="843"/>
                </a:cubicBezTo>
                <a:cubicBezTo>
                  <a:pt x="547" y="850"/>
                  <a:pt x="557" y="852"/>
                  <a:pt x="566" y="848"/>
                </a:cubicBezTo>
                <a:cubicBezTo>
                  <a:pt x="627" y="823"/>
                  <a:pt x="627" y="823"/>
                  <a:pt x="627" y="823"/>
                </a:cubicBezTo>
                <a:cubicBezTo>
                  <a:pt x="636" y="819"/>
                  <a:pt x="642" y="810"/>
                  <a:pt x="641" y="802"/>
                </a:cubicBezTo>
                <a:cubicBezTo>
                  <a:pt x="620" y="711"/>
                  <a:pt x="620" y="711"/>
                  <a:pt x="620" y="711"/>
                </a:cubicBezTo>
                <a:cubicBezTo>
                  <a:pt x="620" y="710"/>
                  <a:pt x="620" y="710"/>
                  <a:pt x="620" y="709"/>
                </a:cubicBezTo>
                <a:cubicBezTo>
                  <a:pt x="656" y="685"/>
                  <a:pt x="687" y="654"/>
                  <a:pt x="711" y="619"/>
                </a:cubicBezTo>
                <a:cubicBezTo>
                  <a:pt x="711" y="619"/>
                  <a:pt x="712" y="620"/>
                  <a:pt x="712" y="620"/>
                </a:cubicBezTo>
                <a:cubicBezTo>
                  <a:pt x="804" y="640"/>
                  <a:pt x="804" y="640"/>
                  <a:pt x="804" y="640"/>
                </a:cubicBezTo>
                <a:cubicBezTo>
                  <a:pt x="812" y="642"/>
                  <a:pt x="821" y="636"/>
                  <a:pt x="825" y="627"/>
                </a:cubicBezTo>
                <a:cubicBezTo>
                  <a:pt x="850" y="566"/>
                  <a:pt x="850" y="566"/>
                  <a:pt x="850" y="566"/>
                </a:cubicBezTo>
                <a:cubicBezTo>
                  <a:pt x="854" y="557"/>
                  <a:pt x="851" y="546"/>
                  <a:pt x="844" y="54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7" name="Freeform 10"/>
          <p:cNvSpPr>
            <a:spLocks/>
          </p:cNvSpPr>
          <p:nvPr/>
        </p:nvSpPr>
        <p:spPr bwMode="auto">
          <a:xfrm rot="20700949">
            <a:off x="4413948" y="1790422"/>
            <a:ext cx="1334820" cy="1334820"/>
          </a:xfrm>
          <a:custGeom>
            <a:avLst/>
            <a:gdLst>
              <a:gd name="T0" fmla="*/ 11 w 752"/>
              <a:gd name="T1" fmla="*/ 364 h 752"/>
              <a:gd name="T2" fmla="*/ 86 w 752"/>
              <a:gd name="T3" fmla="*/ 390 h 752"/>
              <a:gd name="T4" fmla="*/ 89 w 752"/>
              <a:gd name="T5" fmla="*/ 391 h 752"/>
              <a:gd name="T6" fmla="*/ 114 w 752"/>
              <a:gd name="T7" fmla="*/ 495 h 752"/>
              <a:gd name="T8" fmla="*/ 112 w 752"/>
              <a:gd name="T9" fmla="*/ 497 h 752"/>
              <a:gd name="T10" fmla="*/ 57 w 752"/>
              <a:gd name="T11" fmla="*/ 554 h 752"/>
              <a:gd name="T12" fmla="*/ 57 w 752"/>
              <a:gd name="T13" fmla="*/ 575 h 752"/>
              <a:gd name="T14" fmla="*/ 90 w 752"/>
              <a:gd name="T15" fmla="*/ 620 h 752"/>
              <a:gd name="T16" fmla="*/ 109 w 752"/>
              <a:gd name="T17" fmla="*/ 627 h 752"/>
              <a:gd name="T18" fmla="*/ 181 w 752"/>
              <a:gd name="T19" fmla="*/ 592 h 752"/>
              <a:gd name="T20" fmla="*/ 183 w 752"/>
              <a:gd name="T21" fmla="*/ 590 h 752"/>
              <a:gd name="T22" fmla="*/ 274 w 752"/>
              <a:gd name="T23" fmla="*/ 647 h 752"/>
              <a:gd name="T24" fmla="*/ 274 w 752"/>
              <a:gd name="T25" fmla="*/ 649 h 752"/>
              <a:gd name="T26" fmla="*/ 275 w 752"/>
              <a:gd name="T27" fmla="*/ 728 h 752"/>
              <a:gd name="T28" fmla="*/ 290 w 752"/>
              <a:gd name="T29" fmla="*/ 742 h 752"/>
              <a:gd name="T30" fmla="*/ 346 w 752"/>
              <a:gd name="T31" fmla="*/ 751 h 752"/>
              <a:gd name="T32" fmla="*/ 364 w 752"/>
              <a:gd name="T33" fmla="*/ 742 h 752"/>
              <a:gd name="T34" fmla="*/ 390 w 752"/>
              <a:gd name="T35" fmla="*/ 667 h 752"/>
              <a:gd name="T36" fmla="*/ 390 w 752"/>
              <a:gd name="T37" fmla="*/ 666 h 752"/>
              <a:gd name="T38" fmla="*/ 496 w 752"/>
              <a:gd name="T39" fmla="*/ 641 h 752"/>
              <a:gd name="T40" fmla="*/ 497 w 752"/>
              <a:gd name="T41" fmla="*/ 642 h 752"/>
              <a:gd name="T42" fmla="*/ 554 w 752"/>
              <a:gd name="T43" fmla="*/ 697 h 752"/>
              <a:gd name="T44" fmla="*/ 575 w 752"/>
              <a:gd name="T45" fmla="*/ 697 h 752"/>
              <a:gd name="T46" fmla="*/ 620 w 752"/>
              <a:gd name="T47" fmla="*/ 664 h 752"/>
              <a:gd name="T48" fmla="*/ 627 w 752"/>
              <a:gd name="T49" fmla="*/ 644 h 752"/>
              <a:gd name="T50" fmla="*/ 592 w 752"/>
              <a:gd name="T51" fmla="*/ 574 h 752"/>
              <a:gd name="T52" fmla="*/ 651 w 752"/>
              <a:gd name="T53" fmla="*/ 480 h 752"/>
              <a:gd name="T54" fmla="*/ 728 w 752"/>
              <a:gd name="T55" fmla="*/ 478 h 752"/>
              <a:gd name="T56" fmla="*/ 742 w 752"/>
              <a:gd name="T57" fmla="*/ 463 h 752"/>
              <a:gd name="T58" fmla="*/ 751 w 752"/>
              <a:gd name="T59" fmla="*/ 408 h 752"/>
              <a:gd name="T60" fmla="*/ 742 w 752"/>
              <a:gd name="T61" fmla="*/ 389 h 752"/>
              <a:gd name="T62" fmla="*/ 669 w 752"/>
              <a:gd name="T63" fmla="*/ 364 h 752"/>
              <a:gd name="T64" fmla="*/ 644 w 752"/>
              <a:gd name="T65" fmla="*/ 255 h 752"/>
              <a:gd name="T66" fmla="*/ 697 w 752"/>
              <a:gd name="T67" fmla="*/ 200 h 752"/>
              <a:gd name="T68" fmla="*/ 698 w 752"/>
              <a:gd name="T69" fmla="*/ 179 h 752"/>
              <a:gd name="T70" fmla="*/ 665 w 752"/>
              <a:gd name="T71" fmla="*/ 134 h 752"/>
              <a:gd name="T72" fmla="*/ 644 w 752"/>
              <a:gd name="T73" fmla="*/ 127 h 752"/>
              <a:gd name="T74" fmla="*/ 576 w 752"/>
              <a:gd name="T75" fmla="*/ 161 h 752"/>
              <a:gd name="T76" fmla="*/ 480 w 752"/>
              <a:gd name="T77" fmla="*/ 102 h 752"/>
              <a:gd name="T78" fmla="*/ 478 w 752"/>
              <a:gd name="T79" fmla="*/ 25 h 752"/>
              <a:gd name="T80" fmla="*/ 464 w 752"/>
              <a:gd name="T81" fmla="*/ 10 h 752"/>
              <a:gd name="T82" fmla="*/ 408 w 752"/>
              <a:gd name="T83" fmla="*/ 1 h 752"/>
              <a:gd name="T84" fmla="*/ 390 w 752"/>
              <a:gd name="T85" fmla="*/ 11 h 752"/>
              <a:gd name="T86" fmla="*/ 364 w 752"/>
              <a:gd name="T87" fmla="*/ 85 h 752"/>
              <a:gd name="T88" fmla="*/ 257 w 752"/>
              <a:gd name="T89" fmla="*/ 111 h 752"/>
              <a:gd name="T90" fmla="*/ 200 w 752"/>
              <a:gd name="T91" fmla="*/ 56 h 752"/>
              <a:gd name="T92" fmla="*/ 179 w 752"/>
              <a:gd name="T93" fmla="*/ 56 h 752"/>
              <a:gd name="T94" fmla="*/ 134 w 752"/>
              <a:gd name="T95" fmla="*/ 89 h 752"/>
              <a:gd name="T96" fmla="*/ 127 w 752"/>
              <a:gd name="T97" fmla="*/ 109 h 752"/>
              <a:gd name="T98" fmla="*/ 162 w 752"/>
              <a:gd name="T99" fmla="*/ 181 h 752"/>
              <a:gd name="T100" fmla="*/ 163 w 752"/>
              <a:gd name="T101" fmla="*/ 181 h 752"/>
              <a:gd name="T102" fmla="*/ 106 w 752"/>
              <a:gd name="T103" fmla="*/ 274 h 752"/>
              <a:gd name="T104" fmla="*/ 105 w 752"/>
              <a:gd name="T105" fmla="*/ 274 h 752"/>
              <a:gd name="T106" fmla="*/ 25 w 752"/>
              <a:gd name="T107" fmla="*/ 275 h 752"/>
              <a:gd name="T108" fmla="*/ 10 w 752"/>
              <a:gd name="T109" fmla="*/ 290 h 752"/>
              <a:gd name="T110" fmla="*/ 1 w 752"/>
              <a:gd name="T111" fmla="*/ 345 h 752"/>
              <a:gd name="T112" fmla="*/ 11 w 752"/>
              <a:gd name="T113" fmla="*/ 364 h 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52" h="752">
                <a:moveTo>
                  <a:pt x="11" y="364"/>
                </a:moveTo>
                <a:cubicBezTo>
                  <a:pt x="86" y="390"/>
                  <a:pt x="86" y="390"/>
                  <a:pt x="86" y="390"/>
                </a:cubicBezTo>
                <a:cubicBezTo>
                  <a:pt x="87" y="390"/>
                  <a:pt x="88" y="390"/>
                  <a:pt x="89" y="391"/>
                </a:cubicBezTo>
                <a:cubicBezTo>
                  <a:pt x="90" y="427"/>
                  <a:pt x="99" y="462"/>
                  <a:pt x="114" y="495"/>
                </a:cubicBezTo>
                <a:cubicBezTo>
                  <a:pt x="113" y="495"/>
                  <a:pt x="113" y="496"/>
                  <a:pt x="112" y="497"/>
                </a:cubicBezTo>
                <a:cubicBezTo>
                  <a:pt x="57" y="554"/>
                  <a:pt x="57" y="554"/>
                  <a:pt x="57" y="554"/>
                </a:cubicBezTo>
                <a:cubicBezTo>
                  <a:pt x="52" y="559"/>
                  <a:pt x="52" y="568"/>
                  <a:pt x="57" y="575"/>
                </a:cubicBezTo>
                <a:cubicBezTo>
                  <a:pt x="90" y="620"/>
                  <a:pt x="90" y="620"/>
                  <a:pt x="90" y="620"/>
                </a:cubicBezTo>
                <a:cubicBezTo>
                  <a:pt x="94" y="627"/>
                  <a:pt x="103" y="630"/>
                  <a:pt x="109" y="627"/>
                </a:cubicBezTo>
                <a:cubicBezTo>
                  <a:pt x="181" y="592"/>
                  <a:pt x="181" y="592"/>
                  <a:pt x="181" y="592"/>
                </a:cubicBezTo>
                <a:cubicBezTo>
                  <a:pt x="182" y="591"/>
                  <a:pt x="183" y="591"/>
                  <a:pt x="183" y="590"/>
                </a:cubicBezTo>
                <a:cubicBezTo>
                  <a:pt x="209" y="614"/>
                  <a:pt x="240" y="633"/>
                  <a:pt x="274" y="647"/>
                </a:cubicBezTo>
                <a:cubicBezTo>
                  <a:pt x="274" y="647"/>
                  <a:pt x="274" y="648"/>
                  <a:pt x="274" y="649"/>
                </a:cubicBezTo>
                <a:cubicBezTo>
                  <a:pt x="275" y="728"/>
                  <a:pt x="275" y="728"/>
                  <a:pt x="275" y="728"/>
                </a:cubicBezTo>
                <a:cubicBezTo>
                  <a:pt x="276" y="735"/>
                  <a:pt x="282" y="741"/>
                  <a:pt x="290" y="742"/>
                </a:cubicBezTo>
                <a:cubicBezTo>
                  <a:pt x="346" y="751"/>
                  <a:pt x="346" y="751"/>
                  <a:pt x="346" y="751"/>
                </a:cubicBezTo>
                <a:cubicBezTo>
                  <a:pt x="354" y="752"/>
                  <a:pt x="362" y="749"/>
                  <a:pt x="364" y="742"/>
                </a:cubicBezTo>
                <a:cubicBezTo>
                  <a:pt x="390" y="667"/>
                  <a:pt x="390" y="667"/>
                  <a:pt x="390" y="667"/>
                </a:cubicBezTo>
                <a:cubicBezTo>
                  <a:pt x="390" y="666"/>
                  <a:pt x="390" y="666"/>
                  <a:pt x="390" y="666"/>
                </a:cubicBezTo>
                <a:cubicBezTo>
                  <a:pt x="428" y="664"/>
                  <a:pt x="464" y="656"/>
                  <a:pt x="496" y="641"/>
                </a:cubicBezTo>
                <a:cubicBezTo>
                  <a:pt x="496" y="642"/>
                  <a:pt x="497" y="642"/>
                  <a:pt x="497" y="642"/>
                </a:cubicBezTo>
                <a:cubicBezTo>
                  <a:pt x="554" y="697"/>
                  <a:pt x="554" y="697"/>
                  <a:pt x="554" y="697"/>
                </a:cubicBezTo>
                <a:cubicBezTo>
                  <a:pt x="559" y="702"/>
                  <a:pt x="568" y="702"/>
                  <a:pt x="575" y="697"/>
                </a:cubicBezTo>
                <a:cubicBezTo>
                  <a:pt x="620" y="664"/>
                  <a:pt x="620" y="664"/>
                  <a:pt x="620" y="664"/>
                </a:cubicBezTo>
                <a:cubicBezTo>
                  <a:pt x="627" y="660"/>
                  <a:pt x="630" y="651"/>
                  <a:pt x="627" y="644"/>
                </a:cubicBezTo>
                <a:cubicBezTo>
                  <a:pt x="592" y="574"/>
                  <a:pt x="592" y="574"/>
                  <a:pt x="592" y="574"/>
                </a:cubicBezTo>
                <a:cubicBezTo>
                  <a:pt x="617" y="547"/>
                  <a:pt x="637" y="515"/>
                  <a:pt x="651" y="480"/>
                </a:cubicBezTo>
                <a:cubicBezTo>
                  <a:pt x="728" y="478"/>
                  <a:pt x="728" y="478"/>
                  <a:pt x="728" y="478"/>
                </a:cubicBezTo>
                <a:cubicBezTo>
                  <a:pt x="735" y="478"/>
                  <a:pt x="740" y="471"/>
                  <a:pt x="742" y="463"/>
                </a:cubicBezTo>
                <a:cubicBezTo>
                  <a:pt x="751" y="408"/>
                  <a:pt x="751" y="408"/>
                  <a:pt x="751" y="408"/>
                </a:cubicBezTo>
                <a:cubicBezTo>
                  <a:pt x="752" y="400"/>
                  <a:pt x="748" y="392"/>
                  <a:pt x="742" y="389"/>
                </a:cubicBezTo>
                <a:cubicBezTo>
                  <a:pt x="669" y="364"/>
                  <a:pt x="669" y="364"/>
                  <a:pt x="669" y="364"/>
                </a:cubicBezTo>
                <a:cubicBezTo>
                  <a:pt x="668" y="326"/>
                  <a:pt x="659" y="289"/>
                  <a:pt x="644" y="255"/>
                </a:cubicBezTo>
                <a:cubicBezTo>
                  <a:pt x="697" y="200"/>
                  <a:pt x="697" y="200"/>
                  <a:pt x="697" y="200"/>
                </a:cubicBezTo>
                <a:cubicBezTo>
                  <a:pt x="702" y="195"/>
                  <a:pt x="702" y="186"/>
                  <a:pt x="698" y="179"/>
                </a:cubicBezTo>
                <a:cubicBezTo>
                  <a:pt x="665" y="134"/>
                  <a:pt x="665" y="134"/>
                  <a:pt x="665" y="134"/>
                </a:cubicBezTo>
                <a:cubicBezTo>
                  <a:pt x="660" y="127"/>
                  <a:pt x="651" y="124"/>
                  <a:pt x="644" y="127"/>
                </a:cubicBezTo>
                <a:cubicBezTo>
                  <a:pt x="576" y="161"/>
                  <a:pt x="576" y="161"/>
                  <a:pt x="576" y="161"/>
                </a:cubicBezTo>
                <a:cubicBezTo>
                  <a:pt x="548" y="136"/>
                  <a:pt x="516" y="116"/>
                  <a:pt x="480" y="102"/>
                </a:cubicBezTo>
                <a:cubicBezTo>
                  <a:pt x="478" y="25"/>
                  <a:pt x="478" y="25"/>
                  <a:pt x="478" y="25"/>
                </a:cubicBezTo>
                <a:cubicBezTo>
                  <a:pt x="478" y="18"/>
                  <a:pt x="472" y="11"/>
                  <a:pt x="464" y="10"/>
                </a:cubicBezTo>
                <a:cubicBezTo>
                  <a:pt x="408" y="1"/>
                  <a:pt x="408" y="1"/>
                  <a:pt x="408" y="1"/>
                </a:cubicBezTo>
                <a:cubicBezTo>
                  <a:pt x="400" y="0"/>
                  <a:pt x="392" y="4"/>
                  <a:pt x="390" y="11"/>
                </a:cubicBezTo>
                <a:cubicBezTo>
                  <a:pt x="364" y="85"/>
                  <a:pt x="364" y="85"/>
                  <a:pt x="364" y="85"/>
                </a:cubicBezTo>
                <a:cubicBezTo>
                  <a:pt x="326" y="87"/>
                  <a:pt x="290" y="96"/>
                  <a:pt x="257" y="111"/>
                </a:cubicBezTo>
                <a:cubicBezTo>
                  <a:pt x="200" y="56"/>
                  <a:pt x="200" y="56"/>
                  <a:pt x="200" y="56"/>
                </a:cubicBezTo>
                <a:cubicBezTo>
                  <a:pt x="195" y="52"/>
                  <a:pt x="186" y="52"/>
                  <a:pt x="179" y="56"/>
                </a:cubicBezTo>
                <a:cubicBezTo>
                  <a:pt x="134" y="89"/>
                  <a:pt x="134" y="89"/>
                  <a:pt x="134" y="89"/>
                </a:cubicBezTo>
                <a:cubicBezTo>
                  <a:pt x="127" y="94"/>
                  <a:pt x="124" y="103"/>
                  <a:pt x="127" y="109"/>
                </a:cubicBezTo>
                <a:cubicBezTo>
                  <a:pt x="162" y="181"/>
                  <a:pt x="162" y="181"/>
                  <a:pt x="162" y="181"/>
                </a:cubicBezTo>
                <a:cubicBezTo>
                  <a:pt x="162" y="181"/>
                  <a:pt x="162" y="181"/>
                  <a:pt x="163" y="181"/>
                </a:cubicBezTo>
                <a:cubicBezTo>
                  <a:pt x="139" y="208"/>
                  <a:pt x="119" y="239"/>
                  <a:pt x="106" y="274"/>
                </a:cubicBezTo>
                <a:cubicBezTo>
                  <a:pt x="106" y="274"/>
                  <a:pt x="105" y="274"/>
                  <a:pt x="105" y="274"/>
                </a:cubicBezTo>
                <a:cubicBezTo>
                  <a:pt x="25" y="275"/>
                  <a:pt x="25" y="275"/>
                  <a:pt x="25" y="275"/>
                </a:cubicBezTo>
                <a:cubicBezTo>
                  <a:pt x="18" y="275"/>
                  <a:pt x="11" y="282"/>
                  <a:pt x="10" y="290"/>
                </a:cubicBezTo>
                <a:cubicBezTo>
                  <a:pt x="1" y="345"/>
                  <a:pt x="1" y="345"/>
                  <a:pt x="1" y="345"/>
                </a:cubicBezTo>
                <a:cubicBezTo>
                  <a:pt x="0" y="353"/>
                  <a:pt x="4" y="362"/>
                  <a:pt x="11" y="364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8" name="Freeform 11"/>
          <p:cNvSpPr>
            <a:spLocks/>
          </p:cNvSpPr>
          <p:nvPr/>
        </p:nvSpPr>
        <p:spPr bwMode="auto">
          <a:xfrm rot="20700949">
            <a:off x="5734237" y="1910935"/>
            <a:ext cx="2033628" cy="2036848"/>
          </a:xfrm>
          <a:custGeom>
            <a:avLst/>
            <a:gdLst>
              <a:gd name="T0" fmla="*/ 1130 w 1146"/>
              <a:gd name="T1" fmla="*/ 598 h 1147"/>
              <a:gd name="T2" fmla="*/ 1017 w 1146"/>
              <a:gd name="T3" fmla="*/ 558 h 1147"/>
              <a:gd name="T4" fmla="*/ 980 w 1146"/>
              <a:gd name="T5" fmla="*/ 393 h 1147"/>
              <a:gd name="T6" fmla="*/ 1062 w 1146"/>
              <a:gd name="T7" fmla="*/ 310 h 1147"/>
              <a:gd name="T8" fmla="*/ 1062 w 1146"/>
              <a:gd name="T9" fmla="*/ 278 h 1147"/>
              <a:gd name="T10" fmla="*/ 1012 w 1146"/>
              <a:gd name="T11" fmla="*/ 209 h 1147"/>
              <a:gd name="T12" fmla="*/ 983 w 1146"/>
              <a:gd name="T13" fmla="*/ 198 h 1147"/>
              <a:gd name="T14" fmla="*/ 877 w 1146"/>
              <a:gd name="T15" fmla="*/ 248 h 1147"/>
              <a:gd name="T16" fmla="*/ 733 w 1146"/>
              <a:gd name="T17" fmla="*/ 156 h 1147"/>
              <a:gd name="T18" fmla="*/ 732 w 1146"/>
              <a:gd name="T19" fmla="*/ 40 h 1147"/>
              <a:gd name="T20" fmla="*/ 710 w 1146"/>
              <a:gd name="T21" fmla="*/ 16 h 1147"/>
              <a:gd name="T22" fmla="*/ 626 w 1146"/>
              <a:gd name="T23" fmla="*/ 2 h 1147"/>
              <a:gd name="T24" fmla="*/ 597 w 1146"/>
              <a:gd name="T25" fmla="*/ 17 h 1147"/>
              <a:gd name="T26" fmla="*/ 558 w 1146"/>
              <a:gd name="T27" fmla="*/ 127 h 1147"/>
              <a:gd name="T28" fmla="*/ 391 w 1146"/>
              <a:gd name="T29" fmla="*/ 166 h 1147"/>
              <a:gd name="T30" fmla="*/ 308 w 1146"/>
              <a:gd name="T31" fmla="*/ 83 h 1147"/>
              <a:gd name="T32" fmla="*/ 275 w 1146"/>
              <a:gd name="T33" fmla="*/ 82 h 1147"/>
              <a:gd name="T34" fmla="*/ 206 w 1146"/>
              <a:gd name="T35" fmla="*/ 132 h 1147"/>
              <a:gd name="T36" fmla="*/ 196 w 1146"/>
              <a:gd name="T37" fmla="*/ 163 h 1147"/>
              <a:gd name="T38" fmla="*/ 247 w 1146"/>
              <a:gd name="T39" fmla="*/ 270 h 1147"/>
              <a:gd name="T40" fmla="*/ 159 w 1146"/>
              <a:gd name="T41" fmla="*/ 414 h 1147"/>
              <a:gd name="T42" fmla="*/ 39 w 1146"/>
              <a:gd name="T43" fmla="*/ 414 h 1147"/>
              <a:gd name="T44" fmla="*/ 16 w 1146"/>
              <a:gd name="T45" fmla="*/ 437 h 1147"/>
              <a:gd name="T46" fmla="*/ 2 w 1146"/>
              <a:gd name="T47" fmla="*/ 521 h 1147"/>
              <a:gd name="T48" fmla="*/ 16 w 1146"/>
              <a:gd name="T49" fmla="*/ 550 h 1147"/>
              <a:gd name="T50" fmla="*/ 130 w 1146"/>
              <a:gd name="T51" fmla="*/ 590 h 1147"/>
              <a:gd name="T52" fmla="*/ 131 w 1146"/>
              <a:gd name="T53" fmla="*/ 590 h 1147"/>
              <a:gd name="T54" fmla="*/ 169 w 1146"/>
              <a:gd name="T55" fmla="*/ 751 h 1147"/>
              <a:gd name="T56" fmla="*/ 168 w 1146"/>
              <a:gd name="T57" fmla="*/ 753 h 1147"/>
              <a:gd name="T58" fmla="*/ 82 w 1146"/>
              <a:gd name="T59" fmla="*/ 839 h 1147"/>
              <a:gd name="T60" fmla="*/ 81 w 1146"/>
              <a:gd name="T61" fmla="*/ 872 h 1147"/>
              <a:gd name="T62" fmla="*/ 131 w 1146"/>
              <a:gd name="T63" fmla="*/ 941 h 1147"/>
              <a:gd name="T64" fmla="*/ 161 w 1146"/>
              <a:gd name="T65" fmla="*/ 951 h 1147"/>
              <a:gd name="T66" fmla="*/ 271 w 1146"/>
              <a:gd name="T67" fmla="*/ 898 h 1147"/>
              <a:gd name="T68" fmla="*/ 274 w 1146"/>
              <a:gd name="T69" fmla="*/ 897 h 1147"/>
              <a:gd name="T70" fmla="*/ 413 w 1146"/>
              <a:gd name="T71" fmla="*/ 983 h 1147"/>
              <a:gd name="T72" fmla="*/ 413 w 1146"/>
              <a:gd name="T73" fmla="*/ 987 h 1147"/>
              <a:gd name="T74" fmla="*/ 414 w 1146"/>
              <a:gd name="T75" fmla="*/ 1108 h 1147"/>
              <a:gd name="T76" fmla="*/ 436 w 1146"/>
              <a:gd name="T77" fmla="*/ 1131 h 1147"/>
              <a:gd name="T78" fmla="*/ 520 w 1146"/>
              <a:gd name="T79" fmla="*/ 1145 h 1147"/>
              <a:gd name="T80" fmla="*/ 549 w 1146"/>
              <a:gd name="T81" fmla="*/ 1131 h 1147"/>
              <a:gd name="T82" fmla="*/ 589 w 1146"/>
              <a:gd name="T83" fmla="*/ 1016 h 1147"/>
              <a:gd name="T84" fmla="*/ 590 w 1146"/>
              <a:gd name="T85" fmla="*/ 1013 h 1147"/>
              <a:gd name="T86" fmla="*/ 749 w 1146"/>
              <a:gd name="T87" fmla="*/ 977 h 1147"/>
              <a:gd name="T88" fmla="*/ 752 w 1146"/>
              <a:gd name="T89" fmla="*/ 979 h 1147"/>
              <a:gd name="T90" fmla="*/ 837 w 1146"/>
              <a:gd name="T91" fmla="*/ 1064 h 1147"/>
              <a:gd name="T92" fmla="*/ 869 w 1146"/>
              <a:gd name="T93" fmla="*/ 1063 h 1147"/>
              <a:gd name="T94" fmla="*/ 938 w 1146"/>
              <a:gd name="T95" fmla="*/ 1014 h 1147"/>
              <a:gd name="T96" fmla="*/ 949 w 1146"/>
              <a:gd name="T97" fmla="*/ 984 h 1147"/>
              <a:gd name="T98" fmla="*/ 897 w 1146"/>
              <a:gd name="T99" fmla="*/ 875 h 1147"/>
              <a:gd name="T100" fmla="*/ 896 w 1146"/>
              <a:gd name="T101" fmla="*/ 873 h 1147"/>
              <a:gd name="T102" fmla="*/ 985 w 1146"/>
              <a:gd name="T103" fmla="*/ 734 h 1147"/>
              <a:gd name="T104" fmla="*/ 986 w 1146"/>
              <a:gd name="T105" fmla="*/ 734 h 1147"/>
              <a:gd name="T106" fmla="*/ 1107 w 1146"/>
              <a:gd name="T107" fmla="*/ 733 h 1147"/>
              <a:gd name="T108" fmla="*/ 1130 w 1146"/>
              <a:gd name="T109" fmla="*/ 711 h 1147"/>
              <a:gd name="T110" fmla="*/ 1144 w 1146"/>
              <a:gd name="T111" fmla="*/ 626 h 1147"/>
              <a:gd name="T112" fmla="*/ 1130 w 1146"/>
              <a:gd name="T113" fmla="*/ 598 h 1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146" h="1147">
                <a:moveTo>
                  <a:pt x="1130" y="598"/>
                </a:moveTo>
                <a:cubicBezTo>
                  <a:pt x="1017" y="558"/>
                  <a:pt x="1017" y="558"/>
                  <a:pt x="1017" y="558"/>
                </a:cubicBezTo>
                <a:cubicBezTo>
                  <a:pt x="1015" y="502"/>
                  <a:pt x="1003" y="446"/>
                  <a:pt x="980" y="393"/>
                </a:cubicBezTo>
                <a:cubicBezTo>
                  <a:pt x="1062" y="310"/>
                  <a:pt x="1062" y="310"/>
                  <a:pt x="1062" y="310"/>
                </a:cubicBezTo>
                <a:cubicBezTo>
                  <a:pt x="1070" y="302"/>
                  <a:pt x="1069" y="288"/>
                  <a:pt x="1062" y="278"/>
                </a:cubicBezTo>
                <a:cubicBezTo>
                  <a:pt x="1012" y="209"/>
                  <a:pt x="1012" y="209"/>
                  <a:pt x="1012" y="209"/>
                </a:cubicBezTo>
                <a:cubicBezTo>
                  <a:pt x="1005" y="198"/>
                  <a:pt x="992" y="193"/>
                  <a:pt x="983" y="198"/>
                </a:cubicBezTo>
                <a:cubicBezTo>
                  <a:pt x="877" y="248"/>
                  <a:pt x="877" y="248"/>
                  <a:pt x="877" y="248"/>
                </a:cubicBezTo>
                <a:cubicBezTo>
                  <a:pt x="835" y="208"/>
                  <a:pt x="786" y="177"/>
                  <a:pt x="733" y="156"/>
                </a:cubicBezTo>
                <a:cubicBezTo>
                  <a:pt x="732" y="40"/>
                  <a:pt x="732" y="40"/>
                  <a:pt x="732" y="40"/>
                </a:cubicBezTo>
                <a:cubicBezTo>
                  <a:pt x="732" y="29"/>
                  <a:pt x="722" y="19"/>
                  <a:pt x="710" y="16"/>
                </a:cubicBezTo>
                <a:cubicBezTo>
                  <a:pt x="626" y="2"/>
                  <a:pt x="626" y="2"/>
                  <a:pt x="626" y="2"/>
                </a:cubicBezTo>
                <a:cubicBezTo>
                  <a:pt x="613" y="0"/>
                  <a:pt x="601" y="7"/>
                  <a:pt x="597" y="17"/>
                </a:cubicBezTo>
                <a:cubicBezTo>
                  <a:pt x="558" y="127"/>
                  <a:pt x="558" y="127"/>
                  <a:pt x="558" y="127"/>
                </a:cubicBezTo>
                <a:cubicBezTo>
                  <a:pt x="502" y="129"/>
                  <a:pt x="445" y="142"/>
                  <a:pt x="391" y="166"/>
                </a:cubicBezTo>
                <a:cubicBezTo>
                  <a:pt x="308" y="83"/>
                  <a:pt x="308" y="83"/>
                  <a:pt x="308" y="83"/>
                </a:cubicBezTo>
                <a:cubicBezTo>
                  <a:pt x="300" y="76"/>
                  <a:pt x="286" y="75"/>
                  <a:pt x="275" y="82"/>
                </a:cubicBezTo>
                <a:cubicBezTo>
                  <a:pt x="206" y="132"/>
                  <a:pt x="206" y="132"/>
                  <a:pt x="206" y="132"/>
                </a:cubicBezTo>
                <a:cubicBezTo>
                  <a:pt x="196" y="139"/>
                  <a:pt x="191" y="153"/>
                  <a:pt x="196" y="163"/>
                </a:cubicBezTo>
                <a:cubicBezTo>
                  <a:pt x="247" y="270"/>
                  <a:pt x="247" y="270"/>
                  <a:pt x="247" y="270"/>
                </a:cubicBezTo>
                <a:cubicBezTo>
                  <a:pt x="208" y="312"/>
                  <a:pt x="179" y="361"/>
                  <a:pt x="159" y="414"/>
                </a:cubicBezTo>
                <a:cubicBezTo>
                  <a:pt x="39" y="414"/>
                  <a:pt x="39" y="414"/>
                  <a:pt x="39" y="414"/>
                </a:cubicBezTo>
                <a:cubicBezTo>
                  <a:pt x="28" y="414"/>
                  <a:pt x="18" y="424"/>
                  <a:pt x="16" y="437"/>
                </a:cubicBezTo>
                <a:cubicBezTo>
                  <a:pt x="2" y="521"/>
                  <a:pt x="2" y="521"/>
                  <a:pt x="2" y="521"/>
                </a:cubicBezTo>
                <a:cubicBezTo>
                  <a:pt x="0" y="533"/>
                  <a:pt x="6" y="546"/>
                  <a:pt x="16" y="550"/>
                </a:cubicBezTo>
                <a:cubicBezTo>
                  <a:pt x="130" y="590"/>
                  <a:pt x="130" y="590"/>
                  <a:pt x="130" y="590"/>
                </a:cubicBezTo>
                <a:cubicBezTo>
                  <a:pt x="131" y="590"/>
                  <a:pt x="131" y="590"/>
                  <a:pt x="131" y="590"/>
                </a:cubicBezTo>
                <a:cubicBezTo>
                  <a:pt x="133" y="645"/>
                  <a:pt x="146" y="699"/>
                  <a:pt x="169" y="751"/>
                </a:cubicBezTo>
                <a:cubicBezTo>
                  <a:pt x="169" y="752"/>
                  <a:pt x="168" y="752"/>
                  <a:pt x="168" y="753"/>
                </a:cubicBezTo>
                <a:cubicBezTo>
                  <a:pt x="82" y="839"/>
                  <a:pt x="82" y="839"/>
                  <a:pt x="82" y="839"/>
                </a:cubicBezTo>
                <a:cubicBezTo>
                  <a:pt x="74" y="847"/>
                  <a:pt x="74" y="861"/>
                  <a:pt x="81" y="872"/>
                </a:cubicBezTo>
                <a:cubicBezTo>
                  <a:pt x="131" y="941"/>
                  <a:pt x="131" y="941"/>
                  <a:pt x="131" y="941"/>
                </a:cubicBezTo>
                <a:cubicBezTo>
                  <a:pt x="138" y="951"/>
                  <a:pt x="152" y="956"/>
                  <a:pt x="161" y="951"/>
                </a:cubicBezTo>
                <a:cubicBezTo>
                  <a:pt x="271" y="898"/>
                  <a:pt x="271" y="898"/>
                  <a:pt x="271" y="898"/>
                </a:cubicBezTo>
                <a:cubicBezTo>
                  <a:pt x="272" y="898"/>
                  <a:pt x="273" y="897"/>
                  <a:pt x="274" y="897"/>
                </a:cubicBezTo>
                <a:cubicBezTo>
                  <a:pt x="315" y="934"/>
                  <a:pt x="363" y="963"/>
                  <a:pt x="413" y="983"/>
                </a:cubicBezTo>
                <a:cubicBezTo>
                  <a:pt x="413" y="984"/>
                  <a:pt x="413" y="985"/>
                  <a:pt x="413" y="987"/>
                </a:cubicBezTo>
                <a:cubicBezTo>
                  <a:pt x="414" y="1108"/>
                  <a:pt x="414" y="1108"/>
                  <a:pt x="414" y="1108"/>
                </a:cubicBezTo>
                <a:cubicBezTo>
                  <a:pt x="414" y="1119"/>
                  <a:pt x="424" y="1129"/>
                  <a:pt x="436" y="1131"/>
                </a:cubicBezTo>
                <a:cubicBezTo>
                  <a:pt x="520" y="1145"/>
                  <a:pt x="520" y="1145"/>
                  <a:pt x="520" y="1145"/>
                </a:cubicBezTo>
                <a:cubicBezTo>
                  <a:pt x="533" y="1147"/>
                  <a:pt x="545" y="1141"/>
                  <a:pt x="549" y="1131"/>
                </a:cubicBezTo>
                <a:cubicBezTo>
                  <a:pt x="589" y="1016"/>
                  <a:pt x="589" y="1016"/>
                  <a:pt x="589" y="1016"/>
                </a:cubicBezTo>
                <a:cubicBezTo>
                  <a:pt x="590" y="1015"/>
                  <a:pt x="590" y="1014"/>
                  <a:pt x="590" y="1013"/>
                </a:cubicBezTo>
                <a:cubicBezTo>
                  <a:pt x="644" y="1011"/>
                  <a:pt x="698" y="999"/>
                  <a:pt x="749" y="977"/>
                </a:cubicBezTo>
                <a:cubicBezTo>
                  <a:pt x="750" y="977"/>
                  <a:pt x="751" y="978"/>
                  <a:pt x="752" y="979"/>
                </a:cubicBezTo>
                <a:cubicBezTo>
                  <a:pt x="837" y="1064"/>
                  <a:pt x="837" y="1064"/>
                  <a:pt x="837" y="1064"/>
                </a:cubicBezTo>
                <a:cubicBezTo>
                  <a:pt x="845" y="1071"/>
                  <a:pt x="859" y="1070"/>
                  <a:pt x="869" y="1063"/>
                </a:cubicBezTo>
                <a:cubicBezTo>
                  <a:pt x="938" y="1014"/>
                  <a:pt x="938" y="1014"/>
                  <a:pt x="938" y="1014"/>
                </a:cubicBezTo>
                <a:cubicBezTo>
                  <a:pt x="949" y="1006"/>
                  <a:pt x="954" y="994"/>
                  <a:pt x="949" y="984"/>
                </a:cubicBezTo>
                <a:cubicBezTo>
                  <a:pt x="897" y="875"/>
                  <a:pt x="897" y="875"/>
                  <a:pt x="897" y="875"/>
                </a:cubicBezTo>
                <a:cubicBezTo>
                  <a:pt x="897" y="874"/>
                  <a:pt x="897" y="874"/>
                  <a:pt x="896" y="873"/>
                </a:cubicBezTo>
                <a:cubicBezTo>
                  <a:pt x="935" y="832"/>
                  <a:pt x="965" y="785"/>
                  <a:pt x="985" y="734"/>
                </a:cubicBezTo>
                <a:cubicBezTo>
                  <a:pt x="985" y="734"/>
                  <a:pt x="986" y="734"/>
                  <a:pt x="986" y="734"/>
                </a:cubicBezTo>
                <a:cubicBezTo>
                  <a:pt x="1107" y="733"/>
                  <a:pt x="1107" y="733"/>
                  <a:pt x="1107" y="733"/>
                </a:cubicBezTo>
                <a:cubicBezTo>
                  <a:pt x="1118" y="733"/>
                  <a:pt x="1128" y="723"/>
                  <a:pt x="1130" y="711"/>
                </a:cubicBezTo>
                <a:cubicBezTo>
                  <a:pt x="1144" y="626"/>
                  <a:pt x="1144" y="626"/>
                  <a:pt x="1144" y="626"/>
                </a:cubicBezTo>
                <a:cubicBezTo>
                  <a:pt x="1146" y="614"/>
                  <a:pt x="1140" y="601"/>
                  <a:pt x="1130" y="59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5" name="TextBox 34"/>
          <p:cNvSpPr txBox="1"/>
          <p:nvPr/>
        </p:nvSpPr>
        <p:spPr>
          <a:xfrm>
            <a:off x="5389543" y="4746028"/>
            <a:ext cx="22802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ebas" pitchFamily="2" charset="0"/>
              </a:rPr>
              <a:t>Les labs !</a:t>
            </a:r>
            <a:endParaRPr lang="id-ID" sz="4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Bebas" pitchFamily="2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FD00A90-1B16-4265-B43A-97D041FA61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378" y="2360213"/>
            <a:ext cx="3688088" cy="1274067"/>
          </a:xfrm>
          <a:prstGeom prst="rect">
            <a:avLst/>
          </a:prstGeom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FC702B46-2BA3-4B18-B3CA-981C254E2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424" y="3627485"/>
            <a:ext cx="3529423" cy="176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4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27" grpId="0"/>
      <p:bldP spid="39" grpId="0" animBg="1"/>
      <p:bldP spid="40" grpId="0" animBg="1"/>
      <p:bldP spid="41" grpId="0" animBg="1"/>
      <p:bldP spid="42" grpId="0" animBg="1"/>
      <p:bldP spid="43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25" grpId="0"/>
      <p:bldP spid="26" grpId="0"/>
      <p:bldP spid="28" grpId="0"/>
      <p:bldP spid="29" grpId="0" animBg="1"/>
      <p:bldP spid="63" grpId="0" animBg="1"/>
      <p:bldP spid="30" grpId="0" animBg="1"/>
      <p:bldP spid="36" grpId="0" animBg="1"/>
      <p:bldP spid="37" grpId="0" animBg="1"/>
      <p:bldP spid="38" grpId="0" animBg="1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60">
            <a:extLst>
              <a:ext uri="{FF2B5EF4-FFF2-40B4-BE49-F238E27FC236}">
                <a16:creationId xmlns:a16="http://schemas.microsoft.com/office/drawing/2014/main" id="{0A847A99-DF9A-4F30-B86C-5E6D1EAC7B68}"/>
              </a:ext>
            </a:extLst>
          </p:cNvPr>
          <p:cNvSpPr txBox="1"/>
          <p:nvPr/>
        </p:nvSpPr>
        <p:spPr>
          <a:xfrm>
            <a:off x="0" y="652765"/>
            <a:ext cx="10579510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192">
              <a:lnSpc>
                <a:spcPct val="90000"/>
              </a:lnSpc>
            </a:pPr>
            <a:r>
              <a:rPr lang="fr-FR" sz="2400" dirty="0">
                <a:solidFill>
                  <a:srgbClr val="333333"/>
                </a:solidFill>
                <a:latin typeface="Droid Sans"/>
              </a:rPr>
              <a:t>L’Infrastructure as Code :  Les labs</a:t>
            </a:r>
            <a:endParaRPr lang="en-US" sz="2549" b="1" spc="-49" dirty="0">
              <a:solidFill>
                <a:srgbClr val="000000"/>
              </a:solidFill>
              <a:latin typeface="Segoe UI Semilight" panose="020B04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1B28C6-043F-4F51-9E5D-314DCF41F778}"/>
              </a:ext>
            </a:extLst>
          </p:cNvPr>
          <p:cNvSpPr/>
          <p:nvPr/>
        </p:nvSpPr>
        <p:spPr>
          <a:xfrm>
            <a:off x="1179846" y="2270940"/>
            <a:ext cx="983230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800" dirty="0">
                <a:hlinkClick r:id="rId2"/>
              </a:rPr>
              <a:t>https://github.com/randb13/GAB2019</a:t>
            </a:r>
            <a:endParaRPr lang="fr-FR" sz="4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1AAAE8-9DE2-44B1-AEF5-2077DE9BCB60}"/>
              </a:ext>
            </a:extLst>
          </p:cNvPr>
          <p:cNvSpPr/>
          <p:nvPr/>
        </p:nvSpPr>
        <p:spPr>
          <a:xfrm>
            <a:off x="2550445" y="4046081"/>
            <a:ext cx="7091108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192">
              <a:lnSpc>
                <a:spcPct val="90000"/>
              </a:lnSpc>
            </a:pPr>
            <a:r>
              <a:rPr lang="fr-FR" sz="2400" dirty="0">
                <a:solidFill>
                  <a:srgbClr val="333333"/>
                </a:solidFill>
                <a:latin typeface="Droid Sans"/>
              </a:rPr>
              <a:t>LAB1 : MES DEBUTS AVEC TERRAFORM ET AZURE  </a:t>
            </a:r>
            <a:endParaRPr lang="en-US" sz="2800" b="1" spc="-49" dirty="0">
              <a:solidFill>
                <a:srgbClr val="000000"/>
              </a:solidFill>
              <a:latin typeface="Segoe UI Semilight" panose="020B04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D41A73-4772-4061-9FD4-515E5E31FB9E}"/>
              </a:ext>
            </a:extLst>
          </p:cNvPr>
          <p:cNvSpPr/>
          <p:nvPr/>
        </p:nvSpPr>
        <p:spPr>
          <a:xfrm>
            <a:off x="3233589" y="4842495"/>
            <a:ext cx="5567999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192">
              <a:lnSpc>
                <a:spcPct val="90000"/>
              </a:lnSpc>
            </a:pPr>
            <a:r>
              <a:rPr lang="fr-FR" sz="2400" dirty="0">
                <a:solidFill>
                  <a:srgbClr val="333333"/>
                </a:solidFill>
                <a:latin typeface="Droid Sans"/>
              </a:rPr>
              <a:t>LAB2 : TERRAFORM ET AZURE  DEVOPS</a:t>
            </a:r>
            <a:endParaRPr lang="en-US" sz="2800" b="1" spc="-49" dirty="0">
              <a:solidFill>
                <a:srgbClr val="000000"/>
              </a:solidFill>
              <a:latin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41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">
            <a:extLst>
              <a:ext uri="{FF2B5EF4-FFF2-40B4-BE49-F238E27FC236}">
                <a16:creationId xmlns:a16="http://schemas.microsoft.com/office/drawing/2014/main" id="{178B44D9-F6EB-448F-BCDD-3632DD27715F}"/>
              </a:ext>
            </a:extLst>
          </p:cNvPr>
          <p:cNvSpPr/>
          <p:nvPr/>
        </p:nvSpPr>
        <p:spPr>
          <a:xfrm>
            <a:off x="4226153" y="1225127"/>
            <a:ext cx="3739694" cy="3739693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889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" name="TextBox 35">
            <a:extLst>
              <a:ext uri="{FF2B5EF4-FFF2-40B4-BE49-F238E27FC236}">
                <a16:creationId xmlns:a16="http://schemas.microsoft.com/office/drawing/2014/main" id="{900545CA-30C1-414B-9B96-F631C3899507}"/>
              </a:ext>
            </a:extLst>
          </p:cNvPr>
          <p:cNvSpPr txBox="1"/>
          <p:nvPr/>
        </p:nvSpPr>
        <p:spPr>
          <a:xfrm>
            <a:off x="4293775" y="2494808"/>
            <a:ext cx="3604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+mj-lt"/>
              </a:rPr>
              <a:t>Merci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latin typeface="+mj-lt"/>
              </a:rPr>
              <a:t>d’être venus</a:t>
            </a:r>
          </a:p>
        </p:txBody>
      </p:sp>
      <p:grpSp>
        <p:nvGrpSpPr>
          <p:cNvPr id="4" name="Group 36">
            <a:extLst>
              <a:ext uri="{FF2B5EF4-FFF2-40B4-BE49-F238E27FC236}">
                <a16:creationId xmlns:a16="http://schemas.microsoft.com/office/drawing/2014/main" id="{2078F0D0-B9BA-4E07-BCDC-2FD2C5E29177}"/>
              </a:ext>
            </a:extLst>
          </p:cNvPr>
          <p:cNvGrpSpPr/>
          <p:nvPr/>
        </p:nvGrpSpPr>
        <p:grpSpPr>
          <a:xfrm>
            <a:off x="3408073" y="4437768"/>
            <a:ext cx="5375855" cy="1054100"/>
            <a:chOff x="4076513" y="5044551"/>
            <a:chExt cx="4131718" cy="982509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83EBFB0-5053-4454-A4F5-84CDABEFD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6513" y="5364371"/>
              <a:ext cx="700146" cy="662689"/>
            </a:xfrm>
            <a:custGeom>
              <a:avLst/>
              <a:gdLst>
                <a:gd name="T0" fmla="*/ 16 w 243"/>
                <a:gd name="T1" fmla="*/ 111 h 230"/>
                <a:gd name="T2" fmla="*/ 0 w 243"/>
                <a:gd name="T3" fmla="*/ 230 h 230"/>
                <a:gd name="T4" fmla="*/ 243 w 243"/>
                <a:gd name="T5" fmla="*/ 230 h 230"/>
                <a:gd name="T6" fmla="*/ 243 w 243"/>
                <a:gd name="T7" fmla="*/ 0 h 230"/>
                <a:gd name="T8" fmla="*/ 0 w 243"/>
                <a:gd name="T9" fmla="*/ 0 h 230"/>
                <a:gd name="T10" fmla="*/ 16 w 243"/>
                <a:gd name="T11" fmla="*/ 111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3" h="230">
                  <a:moveTo>
                    <a:pt x="16" y="111"/>
                  </a:moveTo>
                  <a:lnTo>
                    <a:pt x="0" y="230"/>
                  </a:lnTo>
                  <a:lnTo>
                    <a:pt x="243" y="230"/>
                  </a:lnTo>
                  <a:lnTo>
                    <a:pt x="243" y="0"/>
                  </a:lnTo>
                  <a:lnTo>
                    <a:pt x="0" y="0"/>
                  </a:lnTo>
                  <a:lnTo>
                    <a:pt x="16" y="11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A1D3B8C-4B68-465F-90F5-95BCE874CE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1588" y="5312509"/>
              <a:ext cx="437951" cy="714551"/>
            </a:xfrm>
            <a:custGeom>
              <a:avLst/>
              <a:gdLst>
                <a:gd name="T0" fmla="*/ 152 w 152"/>
                <a:gd name="T1" fmla="*/ 248 h 248"/>
                <a:gd name="T2" fmla="*/ 0 w 152"/>
                <a:gd name="T3" fmla="*/ 139 h 248"/>
                <a:gd name="T4" fmla="*/ 66 w 152"/>
                <a:gd name="T5" fmla="*/ 0 h 248"/>
                <a:gd name="T6" fmla="*/ 152 w 152"/>
                <a:gd name="T7" fmla="*/ 85 h 248"/>
                <a:gd name="T8" fmla="*/ 152 w 152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248">
                  <a:moveTo>
                    <a:pt x="152" y="248"/>
                  </a:moveTo>
                  <a:lnTo>
                    <a:pt x="0" y="139"/>
                  </a:lnTo>
                  <a:lnTo>
                    <a:pt x="66" y="0"/>
                  </a:lnTo>
                  <a:lnTo>
                    <a:pt x="152" y="85"/>
                  </a:lnTo>
                  <a:lnTo>
                    <a:pt x="152" y="24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A259E73-838D-4261-BEE9-14DC365C5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968" y="5364371"/>
              <a:ext cx="697263" cy="662689"/>
            </a:xfrm>
            <a:custGeom>
              <a:avLst/>
              <a:gdLst>
                <a:gd name="T0" fmla="*/ 226 w 242"/>
                <a:gd name="T1" fmla="*/ 111 h 230"/>
                <a:gd name="T2" fmla="*/ 242 w 242"/>
                <a:gd name="T3" fmla="*/ 230 h 230"/>
                <a:gd name="T4" fmla="*/ 0 w 242"/>
                <a:gd name="T5" fmla="*/ 230 h 230"/>
                <a:gd name="T6" fmla="*/ 0 w 242"/>
                <a:gd name="T7" fmla="*/ 0 h 230"/>
                <a:gd name="T8" fmla="*/ 242 w 242"/>
                <a:gd name="T9" fmla="*/ 0 h 230"/>
                <a:gd name="T10" fmla="*/ 226 w 242"/>
                <a:gd name="T11" fmla="*/ 111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2" h="230">
                  <a:moveTo>
                    <a:pt x="226" y="111"/>
                  </a:moveTo>
                  <a:lnTo>
                    <a:pt x="242" y="230"/>
                  </a:lnTo>
                  <a:lnTo>
                    <a:pt x="0" y="230"/>
                  </a:lnTo>
                  <a:lnTo>
                    <a:pt x="0" y="0"/>
                  </a:lnTo>
                  <a:lnTo>
                    <a:pt x="242" y="0"/>
                  </a:lnTo>
                  <a:lnTo>
                    <a:pt x="226" y="11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9DCD591-C3B3-4062-81FE-96441E66E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087" y="5312509"/>
              <a:ext cx="437951" cy="714551"/>
            </a:xfrm>
            <a:custGeom>
              <a:avLst/>
              <a:gdLst>
                <a:gd name="T0" fmla="*/ 0 w 152"/>
                <a:gd name="T1" fmla="*/ 248 h 248"/>
                <a:gd name="T2" fmla="*/ 152 w 152"/>
                <a:gd name="T3" fmla="*/ 139 h 248"/>
                <a:gd name="T4" fmla="*/ 86 w 152"/>
                <a:gd name="T5" fmla="*/ 0 h 248"/>
                <a:gd name="T6" fmla="*/ 0 w 152"/>
                <a:gd name="T7" fmla="*/ 85 h 248"/>
                <a:gd name="T8" fmla="*/ 0 w 152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248">
                  <a:moveTo>
                    <a:pt x="0" y="248"/>
                  </a:moveTo>
                  <a:lnTo>
                    <a:pt x="152" y="139"/>
                  </a:lnTo>
                  <a:lnTo>
                    <a:pt x="86" y="0"/>
                  </a:lnTo>
                  <a:lnTo>
                    <a:pt x="0" y="85"/>
                  </a:lnTo>
                  <a:lnTo>
                    <a:pt x="0" y="24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E04FCF1C-B191-4533-9433-5223212DF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1588" y="5044551"/>
              <a:ext cx="3598687" cy="66845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" name="TextBox 33">
            <a:extLst>
              <a:ext uri="{FF2B5EF4-FFF2-40B4-BE49-F238E27FC236}">
                <a16:creationId xmlns:a16="http://schemas.microsoft.com/office/drawing/2014/main" id="{21F51070-F2B0-4032-B115-1507E9425E6E}"/>
              </a:ext>
            </a:extLst>
          </p:cNvPr>
          <p:cNvSpPr txBox="1"/>
          <p:nvPr/>
        </p:nvSpPr>
        <p:spPr>
          <a:xfrm>
            <a:off x="3824866" y="4486558"/>
            <a:ext cx="4557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+mj-lt"/>
              </a:rPr>
              <a:t>A bientôt !</a:t>
            </a:r>
          </a:p>
        </p:txBody>
      </p:sp>
    </p:spTree>
    <p:extLst>
      <p:ext uri="{BB962C8B-B14F-4D97-AF65-F5344CB8AC3E}">
        <p14:creationId xmlns:p14="http://schemas.microsoft.com/office/powerpoint/2010/main" val="238575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6602F4CB-2F6D-4865-8823-9B916B93F0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774" y="1462995"/>
            <a:ext cx="3790950" cy="3790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Meet the Team</a:t>
            </a:r>
          </a:p>
        </p:txBody>
      </p:sp>
      <p:sp>
        <p:nvSpPr>
          <p:cNvPr id="12" name="TextBox 23"/>
          <p:cNvSpPr txBox="1"/>
          <p:nvPr/>
        </p:nvSpPr>
        <p:spPr>
          <a:xfrm>
            <a:off x="4824455" y="4962378"/>
            <a:ext cx="208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b="1" dirty="0">
                <a:latin typeface="+mj-lt"/>
              </a:rPr>
              <a:t>Rémy BOVI</a:t>
            </a:r>
            <a:endParaRPr lang="id-ID" b="1" dirty="0">
              <a:latin typeface="+mj-lt"/>
            </a:endParaRPr>
          </a:p>
        </p:txBody>
      </p:sp>
      <p:sp>
        <p:nvSpPr>
          <p:cNvPr id="13" name="TextBox 23"/>
          <p:cNvSpPr txBox="1"/>
          <p:nvPr/>
        </p:nvSpPr>
        <p:spPr>
          <a:xfrm>
            <a:off x="4824455" y="5238570"/>
            <a:ext cx="2087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200" dirty="0">
                <a:solidFill>
                  <a:schemeClr val="tx2"/>
                </a:solidFill>
              </a:rPr>
              <a:t>Azure cloud Architect</a:t>
            </a:r>
            <a:endParaRPr lang="id-ID" sz="1200" dirty="0">
              <a:solidFill>
                <a:schemeClr val="tx2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4846009" y="4791805"/>
            <a:ext cx="18084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 31">
            <a:extLst>
              <a:ext uri="{FF2B5EF4-FFF2-40B4-BE49-F238E27FC236}">
                <a16:creationId xmlns:a16="http://schemas.microsoft.com/office/drawing/2014/main" id="{4EA9199D-86BF-4BB4-A46E-679936983E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705" y="5791761"/>
            <a:ext cx="2247215" cy="74773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C0100C4-BF19-4CA0-B695-0F4B3927A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841" y="5645541"/>
            <a:ext cx="1040171" cy="104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5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3558A62-3595-4056-BC80-BDCC1D636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16" y="602192"/>
            <a:ext cx="10042981" cy="565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95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90713" y="0"/>
            <a:ext cx="701057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Segoe UI Light" panose="020B0502040204020203" pitchFamily="34" charset="0"/>
              </a:rPr>
              <a:t>A BIG thank you to the 2019 Global Sponsors!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779" y="3374247"/>
            <a:ext cx="3492408" cy="716216"/>
          </a:xfrm>
          <a:prstGeom prst="rect">
            <a:avLst/>
          </a:prstGeom>
        </p:spPr>
      </p:pic>
      <p:pic>
        <p:nvPicPr>
          <p:cNvPr id="22" name="Picture 21" descr="https://global.azurebootcamp.net/wp-content/uploads/2013/04/microsoft-dx-300x292.png">
            <a:extLst>
              <a:ext uri="{FF2B5EF4-FFF2-40B4-BE49-F238E27FC236}">
                <a16:creationId xmlns:a16="http://schemas.microsoft.com/office/drawing/2014/main" id="{2592A8B3-9CB7-41AA-B644-25AE0333A6E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280" y="2910894"/>
            <a:ext cx="2152543" cy="181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https://global.azurebootcamp.net/wp-content/uploads/2018/03/jetbrains-150x15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177" y="973556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global.azurebootcamp.net/wp-content/uploads/2018/09/logo-2019-250x2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12" y="-93455"/>
            <a:ext cx="1517423" cy="134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global.azurebootcamp.net/wp-content/uploads/2019/03/Enzo-1024x3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38" y="3468085"/>
            <a:ext cx="2945510" cy="86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global.azurebootcamp.net/wp-content/uploads/2019/03/SMU-Logo-Color-w-Ops-1024x39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44" y="1786192"/>
            <a:ext cx="2929286" cy="112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global.azurebootcamp.net/wp-content/uploads/2019/03/Progate-ForLightBackground-1024x33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453" y="5440215"/>
            <a:ext cx="3497056" cy="114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global.azurebootcamp.net/wp-content/uploads/2019/03/483x140_KEMP_HRZ_GreyYellow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993" y="4808225"/>
            <a:ext cx="3162899" cy="91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609" y="4894429"/>
            <a:ext cx="3847844" cy="828685"/>
          </a:xfrm>
          <a:prstGeom prst="rect">
            <a:avLst/>
          </a:prstGeom>
        </p:spPr>
      </p:pic>
      <p:pic>
        <p:nvPicPr>
          <p:cNvPr id="1026" name="Picture 2" descr="https://global.azurebootcamp.net/wp-content/uploads/2018/12/Serverless360_logo_png-1024x135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117" y="2069997"/>
            <a:ext cx="4200339" cy="553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135586"/>
      </p:ext>
    </p:extLst>
  </p:cSld>
  <p:clrMapOvr>
    <a:masterClrMapping/>
  </p:clrMapOvr>
  <p:transition advTm="500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0" name="Rectangle 9"/>
          <p:cNvSpPr/>
          <p:nvPr/>
        </p:nvSpPr>
        <p:spPr>
          <a:xfrm>
            <a:off x="-4401" y="0"/>
            <a:ext cx="12192000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30" name="Group 29"/>
          <p:cNvGrpSpPr/>
          <p:nvPr/>
        </p:nvGrpSpPr>
        <p:grpSpPr>
          <a:xfrm>
            <a:off x="6349" y="0"/>
            <a:ext cx="12181249" cy="6858000"/>
            <a:chOff x="6350" y="0"/>
            <a:chExt cx="7194550" cy="3600450"/>
          </a:xfrm>
          <a:gradFill>
            <a:gsLst>
              <a:gs pos="10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</p:grpSpPr>
        <p:sp>
          <p:nvSpPr>
            <p:cNvPr id="31" name="Freeform 23"/>
            <p:cNvSpPr>
              <a:spLocks/>
            </p:cNvSpPr>
            <p:nvPr/>
          </p:nvSpPr>
          <p:spPr bwMode="auto">
            <a:xfrm>
              <a:off x="2968625" y="1800225"/>
              <a:ext cx="635000" cy="1800225"/>
            </a:xfrm>
            <a:custGeom>
              <a:avLst/>
              <a:gdLst>
                <a:gd name="T0" fmla="*/ 0 w 400"/>
                <a:gd name="T1" fmla="*/ 1134 h 1134"/>
                <a:gd name="T2" fmla="*/ 201 w 400"/>
                <a:gd name="T3" fmla="*/ 1134 h 1134"/>
                <a:gd name="T4" fmla="*/ 400 w 400"/>
                <a:gd name="T5" fmla="*/ 1134 h 1134"/>
                <a:gd name="T6" fmla="*/ 400 w 400"/>
                <a:gd name="T7" fmla="*/ 0 h 1134"/>
                <a:gd name="T8" fmla="*/ 201 w 400"/>
                <a:gd name="T9" fmla="*/ 567 h 1134"/>
                <a:gd name="T10" fmla="*/ 0 w 400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0" y="1134"/>
                  </a:moveTo>
                  <a:lnTo>
                    <a:pt x="201" y="1134"/>
                  </a:lnTo>
                  <a:lnTo>
                    <a:pt x="400" y="1134"/>
                  </a:lnTo>
                  <a:lnTo>
                    <a:pt x="400" y="0"/>
                  </a:lnTo>
                  <a:lnTo>
                    <a:pt x="201" y="567"/>
                  </a:lnTo>
                  <a:lnTo>
                    <a:pt x="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4"/>
            <p:cNvSpPr>
              <a:spLocks/>
            </p:cNvSpPr>
            <p:nvPr/>
          </p:nvSpPr>
          <p:spPr bwMode="auto">
            <a:xfrm>
              <a:off x="3603625" y="1800225"/>
              <a:ext cx="1309688" cy="1800225"/>
            </a:xfrm>
            <a:custGeom>
              <a:avLst/>
              <a:gdLst>
                <a:gd name="T0" fmla="*/ 400 w 825"/>
                <a:gd name="T1" fmla="*/ 1134 h 1134"/>
                <a:gd name="T2" fmla="*/ 825 w 825"/>
                <a:gd name="T3" fmla="*/ 1134 h 1134"/>
                <a:gd name="T4" fmla="*/ 199 w 825"/>
                <a:gd name="T5" fmla="*/ 274 h 1134"/>
                <a:gd name="T6" fmla="*/ 0 w 825"/>
                <a:gd name="T7" fmla="*/ 0 h 1134"/>
                <a:gd name="T8" fmla="*/ 199 w 825"/>
                <a:gd name="T9" fmla="*/ 567 h 1134"/>
                <a:gd name="T10" fmla="*/ 400 w 825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5" h="1134">
                  <a:moveTo>
                    <a:pt x="400" y="1134"/>
                  </a:moveTo>
                  <a:lnTo>
                    <a:pt x="825" y="1134"/>
                  </a:lnTo>
                  <a:lnTo>
                    <a:pt x="199" y="274"/>
                  </a:lnTo>
                  <a:lnTo>
                    <a:pt x="0" y="0"/>
                  </a:lnTo>
                  <a:lnTo>
                    <a:pt x="199" y="567"/>
                  </a:lnTo>
                  <a:lnTo>
                    <a:pt x="400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25"/>
            <p:cNvSpPr>
              <a:spLocks/>
            </p:cNvSpPr>
            <p:nvPr/>
          </p:nvSpPr>
          <p:spPr bwMode="auto">
            <a:xfrm>
              <a:off x="6350" y="1800225"/>
              <a:ext cx="3597275" cy="1800225"/>
            </a:xfrm>
            <a:custGeom>
              <a:avLst/>
              <a:gdLst>
                <a:gd name="T0" fmla="*/ 1854 w 2266"/>
                <a:gd name="T1" fmla="*/ 173 h 1134"/>
                <a:gd name="T2" fmla="*/ 0 w 2266"/>
                <a:gd name="T3" fmla="*/ 951 h 1134"/>
                <a:gd name="T4" fmla="*/ 0 w 2266"/>
                <a:gd name="T5" fmla="*/ 1134 h 1134"/>
                <a:gd name="T6" fmla="*/ 365 w 2266"/>
                <a:gd name="T7" fmla="*/ 1134 h 1134"/>
                <a:gd name="T8" fmla="*/ 1854 w 2266"/>
                <a:gd name="T9" fmla="*/ 246 h 1134"/>
                <a:gd name="T10" fmla="*/ 2067 w 2266"/>
                <a:gd name="T11" fmla="*/ 119 h 1134"/>
                <a:gd name="T12" fmla="*/ 2266 w 2266"/>
                <a:gd name="T13" fmla="*/ 0 h 1134"/>
                <a:gd name="T14" fmla="*/ 2067 w 2266"/>
                <a:gd name="T15" fmla="*/ 84 h 1134"/>
                <a:gd name="T16" fmla="*/ 1854 w 2266"/>
                <a:gd name="T17" fmla="*/ 17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6" h="1134">
                  <a:moveTo>
                    <a:pt x="1854" y="173"/>
                  </a:moveTo>
                  <a:lnTo>
                    <a:pt x="0" y="951"/>
                  </a:lnTo>
                  <a:lnTo>
                    <a:pt x="0" y="1134"/>
                  </a:lnTo>
                  <a:lnTo>
                    <a:pt x="365" y="1134"/>
                  </a:lnTo>
                  <a:lnTo>
                    <a:pt x="1854" y="246"/>
                  </a:lnTo>
                  <a:lnTo>
                    <a:pt x="2067" y="119"/>
                  </a:lnTo>
                  <a:lnTo>
                    <a:pt x="2266" y="0"/>
                  </a:lnTo>
                  <a:lnTo>
                    <a:pt x="2067" y="84"/>
                  </a:lnTo>
                  <a:lnTo>
                    <a:pt x="1854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26"/>
            <p:cNvSpPr>
              <a:spLocks/>
            </p:cNvSpPr>
            <p:nvPr/>
          </p:nvSpPr>
          <p:spPr bwMode="auto">
            <a:xfrm>
              <a:off x="3603625" y="1800225"/>
              <a:ext cx="3017838" cy="1800225"/>
            </a:xfrm>
            <a:custGeom>
              <a:avLst/>
              <a:gdLst>
                <a:gd name="T0" fmla="*/ 1309 w 1901"/>
                <a:gd name="T1" fmla="*/ 1134 h 1134"/>
                <a:gd name="T2" fmla="*/ 1901 w 1901"/>
                <a:gd name="T3" fmla="*/ 1134 h 1134"/>
                <a:gd name="T4" fmla="*/ 199 w 1901"/>
                <a:gd name="T5" fmla="*/ 119 h 1134"/>
                <a:gd name="T6" fmla="*/ 0 w 1901"/>
                <a:gd name="T7" fmla="*/ 0 h 1134"/>
                <a:gd name="T8" fmla="*/ 199 w 1901"/>
                <a:gd name="T9" fmla="*/ 173 h 1134"/>
                <a:gd name="T10" fmla="*/ 1309 w 1901"/>
                <a:gd name="T11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1" h="1134">
                  <a:moveTo>
                    <a:pt x="1309" y="1134"/>
                  </a:moveTo>
                  <a:lnTo>
                    <a:pt x="1901" y="1134"/>
                  </a:lnTo>
                  <a:lnTo>
                    <a:pt x="199" y="119"/>
                  </a:lnTo>
                  <a:lnTo>
                    <a:pt x="0" y="0"/>
                  </a:lnTo>
                  <a:lnTo>
                    <a:pt x="199" y="173"/>
                  </a:lnTo>
                  <a:lnTo>
                    <a:pt x="1309" y="1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27"/>
            <p:cNvSpPr>
              <a:spLocks/>
            </p:cNvSpPr>
            <p:nvPr/>
          </p:nvSpPr>
          <p:spPr bwMode="auto">
            <a:xfrm>
              <a:off x="1525588" y="1800225"/>
              <a:ext cx="2078038" cy="1800225"/>
            </a:xfrm>
            <a:custGeom>
              <a:avLst/>
              <a:gdLst>
                <a:gd name="T0" fmla="*/ 897 w 1309"/>
                <a:gd name="T1" fmla="*/ 357 h 1134"/>
                <a:gd name="T2" fmla="*/ 0 w 1309"/>
                <a:gd name="T3" fmla="*/ 1134 h 1134"/>
                <a:gd name="T4" fmla="*/ 484 w 1309"/>
                <a:gd name="T5" fmla="*/ 1134 h 1134"/>
                <a:gd name="T6" fmla="*/ 897 w 1309"/>
                <a:gd name="T7" fmla="*/ 567 h 1134"/>
                <a:gd name="T8" fmla="*/ 1110 w 1309"/>
                <a:gd name="T9" fmla="*/ 274 h 1134"/>
                <a:gd name="T10" fmla="*/ 1309 w 1309"/>
                <a:gd name="T11" fmla="*/ 0 h 1134"/>
                <a:gd name="T12" fmla="*/ 1110 w 1309"/>
                <a:gd name="T13" fmla="*/ 173 h 1134"/>
                <a:gd name="T14" fmla="*/ 897 w 1309"/>
                <a:gd name="T15" fmla="*/ 35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9" h="1134">
                  <a:moveTo>
                    <a:pt x="897" y="357"/>
                  </a:moveTo>
                  <a:lnTo>
                    <a:pt x="0" y="1134"/>
                  </a:lnTo>
                  <a:lnTo>
                    <a:pt x="484" y="1134"/>
                  </a:lnTo>
                  <a:lnTo>
                    <a:pt x="897" y="567"/>
                  </a:lnTo>
                  <a:lnTo>
                    <a:pt x="1110" y="274"/>
                  </a:lnTo>
                  <a:lnTo>
                    <a:pt x="1309" y="0"/>
                  </a:lnTo>
                  <a:lnTo>
                    <a:pt x="1110" y="173"/>
                  </a:lnTo>
                  <a:lnTo>
                    <a:pt x="897" y="3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28"/>
            <p:cNvSpPr>
              <a:spLocks/>
            </p:cNvSpPr>
            <p:nvPr/>
          </p:nvSpPr>
          <p:spPr bwMode="auto">
            <a:xfrm>
              <a:off x="3603625" y="1482725"/>
              <a:ext cx="3597275" cy="317500"/>
            </a:xfrm>
            <a:custGeom>
              <a:avLst/>
              <a:gdLst>
                <a:gd name="T0" fmla="*/ 2266 w 2266"/>
                <a:gd name="T1" fmla="*/ 200 h 200"/>
                <a:gd name="T2" fmla="*/ 2266 w 2266"/>
                <a:gd name="T3" fmla="*/ 0 h 200"/>
                <a:gd name="T4" fmla="*/ 199 w 2266"/>
                <a:gd name="T5" fmla="*/ 182 h 200"/>
                <a:gd name="T6" fmla="*/ 0 w 2266"/>
                <a:gd name="T7" fmla="*/ 200 h 200"/>
                <a:gd name="T8" fmla="*/ 199 w 2266"/>
                <a:gd name="T9" fmla="*/ 200 h 200"/>
                <a:gd name="T10" fmla="*/ 2266 w 226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200">
                  <a:moveTo>
                    <a:pt x="2266" y="200"/>
                  </a:moveTo>
                  <a:lnTo>
                    <a:pt x="2266" y="0"/>
                  </a:lnTo>
                  <a:lnTo>
                    <a:pt x="199" y="182"/>
                  </a:lnTo>
                  <a:lnTo>
                    <a:pt x="0" y="200"/>
                  </a:lnTo>
                  <a:lnTo>
                    <a:pt x="199" y="200"/>
                  </a:lnTo>
                  <a:lnTo>
                    <a:pt x="2266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29"/>
            <p:cNvSpPr>
              <a:spLocks/>
            </p:cNvSpPr>
            <p:nvPr/>
          </p:nvSpPr>
          <p:spPr bwMode="auto">
            <a:xfrm>
              <a:off x="3603625" y="762000"/>
              <a:ext cx="3597275" cy="1038225"/>
            </a:xfrm>
            <a:custGeom>
              <a:avLst/>
              <a:gdLst>
                <a:gd name="T0" fmla="*/ 2266 w 2266"/>
                <a:gd name="T1" fmla="*/ 241 h 654"/>
                <a:gd name="T2" fmla="*/ 2266 w 2266"/>
                <a:gd name="T3" fmla="*/ 0 h 654"/>
                <a:gd name="T4" fmla="*/ 199 w 2266"/>
                <a:gd name="T5" fmla="*/ 596 h 654"/>
                <a:gd name="T6" fmla="*/ 0 w 2266"/>
                <a:gd name="T7" fmla="*/ 654 h 654"/>
                <a:gd name="T8" fmla="*/ 199 w 2266"/>
                <a:gd name="T9" fmla="*/ 618 h 654"/>
                <a:gd name="T10" fmla="*/ 2266 w 2266"/>
                <a:gd name="T11" fmla="*/ 241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654">
                  <a:moveTo>
                    <a:pt x="2266" y="241"/>
                  </a:moveTo>
                  <a:lnTo>
                    <a:pt x="2266" y="0"/>
                  </a:lnTo>
                  <a:lnTo>
                    <a:pt x="199" y="596"/>
                  </a:lnTo>
                  <a:lnTo>
                    <a:pt x="0" y="654"/>
                  </a:lnTo>
                  <a:lnTo>
                    <a:pt x="199" y="618"/>
                  </a:lnTo>
                  <a:lnTo>
                    <a:pt x="226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0"/>
            <p:cNvSpPr>
              <a:spLocks/>
            </p:cNvSpPr>
            <p:nvPr/>
          </p:nvSpPr>
          <p:spPr bwMode="auto">
            <a:xfrm>
              <a:off x="3603625" y="1800225"/>
              <a:ext cx="3597275" cy="655638"/>
            </a:xfrm>
            <a:custGeom>
              <a:avLst/>
              <a:gdLst>
                <a:gd name="T0" fmla="*/ 2266 w 2266"/>
                <a:gd name="T1" fmla="*/ 413 h 413"/>
                <a:gd name="T2" fmla="*/ 2266 w 2266"/>
                <a:gd name="T3" fmla="*/ 199 h 413"/>
                <a:gd name="T4" fmla="*/ 199 w 2266"/>
                <a:gd name="T5" fmla="*/ 18 h 413"/>
                <a:gd name="T6" fmla="*/ 0 w 2266"/>
                <a:gd name="T7" fmla="*/ 0 h 413"/>
                <a:gd name="T8" fmla="*/ 199 w 2266"/>
                <a:gd name="T9" fmla="*/ 36 h 413"/>
                <a:gd name="T10" fmla="*/ 2266 w 2266"/>
                <a:gd name="T11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413">
                  <a:moveTo>
                    <a:pt x="2266" y="413"/>
                  </a:moveTo>
                  <a:lnTo>
                    <a:pt x="2266" y="199"/>
                  </a:lnTo>
                  <a:lnTo>
                    <a:pt x="199" y="18"/>
                  </a:lnTo>
                  <a:lnTo>
                    <a:pt x="0" y="0"/>
                  </a:lnTo>
                  <a:lnTo>
                    <a:pt x="199" y="36"/>
                  </a:lnTo>
                  <a:lnTo>
                    <a:pt x="226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1"/>
            <p:cNvSpPr>
              <a:spLocks/>
            </p:cNvSpPr>
            <p:nvPr/>
          </p:nvSpPr>
          <p:spPr bwMode="auto">
            <a:xfrm>
              <a:off x="3603625" y="1800225"/>
              <a:ext cx="3597275" cy="1509713"/>
            </a:xfrm>
            <a:custGeom>
              <a:avLst/>
              <a:gdLst>
                <a:gd name="T0" fmla="*/ 2266 w 2266"/>
                <a:gd name="T1" fmla="*/ 951 h 951"/>
                <a:gd name="T2" fmla="*/ 2266 w 2266"/>
                <a:gd name="T3" fmla="*/ 654 h 951"/>
                <a:gd name="T4" fmla="*/ 199 w 2266"/>
                <a:gd name="T5" fmla="*/ 58 h 951"/>
                <a:gd name="T6" fmla="*/ 0 w 2266"/>
                <a:gd name="T7" fmla="*/ 0 h 951"/>
                <a:gd name="T8" fmla="*/ 199 w 2266"/>
                <a:gd name="T9" fmla="*/ 84 h 951"/>
                <a:gd name="T10" fmla="*/ 2266 w 2266"/>
                <a:gd name="T11" fmla="*/ 951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6" h="951">
                  <a:moveTo>
                    <a:pt x="2266" y="951"/>
                  </a:moveTo>
                  <a:lnTo>
                    <a:pt x="2266" y="654"/>
                  </a:lnTo>
                  <a:lnTo>
                    <a:pt x="199" y="58"/>
                  </a:lnTo>
                  <a:lnTo>
                    <a:pt x="0" y="0"/>
                  </a:lnTo>
                  <a:lnTo>
                    <a:pt x="199" y="84"/>
                  </a:lnTo>
                  <a:lnTo>
                    <a:pt x="2266" y="9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2"/>
            <p:cNvSpPr>
              <a:spLocks/>
            </p:cNvSpPr>
            <p:nvPr/>
          </p:nvSpPr>
          <p:spPr bwMode="auto">
            <a:xfrm>
              <a:off x="3603625" y="0"/>
              <a:ext cx="2078038" cy="1800225"/>
            </a:xfrm>
            <a:custGeom>
              <a:avLst/>
              <a:gdLst>
                <a:gd name="T0" fmla="*/ 1309 w 1309"/>
                <a:gd name="T1" fmla="*/ 0 h 1134"/>
                <a:gd name="T2" fmla="*/ 825 w 1309"/>
                <a:gd name="T3" fmla="*/ 0 h 1134"/>
                <a:gd name="T4" fmla="*/ 199 w 1309"/>
                <a:gd name="T5" fmla="*/ 860 h 1134"/>
                <a:gd name="T6" fmla="*/ 0 w 1309"/>
                <a:gd name="T7" fmla="*/ 1134 h 1134"/>
                <a:gd name="T8" fmla="*/ 199 w 1309"/>
                <a:gd name="T9" fmla="*/ 960 h 1134"/>
                <a:gd name="T10" fmla="*/ 1309 w 1309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9" h="1134">
                  <a:moveTo>
                    <a:pt x="1309" y="0"/>
                  </a:moveTo>
                  <a:lnTo>
                    <a:pt x="825" y="0"/>
                  </a:lnTo>
                  <a:lnTo>
                    <a:pt x="199" y="860"/>
                  </a:lnTo>
                  <a:lnTo>
                    <a:pt x="0" y="1134"/>
                  </a:lnTo>
                  <a:lnTo>
                    <a:pt x="199" y="96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33"/>
            <p:cNvSpPr>
              <a:spLocks/>
            </p:cNvSpPr>
            <p:nvPr/>
          </p:nvSpPr>
          <p:spPr bwMode="auto">
            <a:xfrm>
              <a:off x="585788" y="0"/>
              <a:ext cx="3017838" cy="1800225"/>
            </a:xfrm>
            <a:custGeom>
              <a:avLst/>
              <a:gdLst>
                <a:gd name="T0" fmla="*/ 1489 w 1901"/>
                <a:gd name="T1" fmla="*/ 777 h 1134"/>
                <a:gd name="T2" fmla="*/ 592 w 1901"/>
                <a:gd name="T3" fmla="*/ 0 h 1134"/>
                <a:gd name="T4" fmla="*/ 0 w 1901"/>
                <a:gd name="T5" fmla="*/ 0 h 1134"/>
                <a:gd name="T6" fmla="*/ 1489 w 1901"/>
                <a:gd name="T7" fmla="*/ 888 h 1134"/>
                <a:gd name="T8" fmla="*/ 1702 w 1901"/>
                <a:gd name="T9" fmla="*/ 1015 h 1134"/>
                <a:gd name="T10" fmla="*/ 1901 w 1901"/>
                <a:gd name="T11" fmla="*/ 1134 h 1134"/>
                <a:gd name="T12" fmla="*/ 1702 w 1901"/>
                <a:gd name="T13" fmla="*/ 960 h 1134"/>
                <a:gd name="T14" fmla="*/ 1489 w 1901"/>
                <a:gd name="T15" fmla="*/ 777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1" h="1134">
                  <a:moveTo>
                    <a:pt x="1489" y="777"/>
                  </a:moveTo>
                  <a:lnTo>
                    <a:pt x="592" y="0"/>
                  </a:lnTo>
                  <a:lnTo>
                    <a:pt x="0" y="0"/>
                  </a:lnTo>
                  <a:lnTo>
                    <a:pt x="1489" y="888"/>
                  </a:lnTo>
                  <a:lnTo>
                    <a:pt x="1702" y="1015"/>
                  </a:lnTo>
                  <a:lnTo>
                    <a:pt x="1901" y="1134"/>
                  </a:lnTo>
                  <a:lnTo>
                    <a:pt x="1702" y="960"/>
                  </a:lnTo>
                  <a:lnTo>
                    <a:pt x="1489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34"/>
            <p:cNvSpPr>
              <a:spLocks/>
            </p:cNvSpPr>
            <p:nvPr/>
          </p:nvSpPr>
          <p:spPr bwMode="auto">
            <a:xfrm>
              <a:off x="3603625" y="0"/>
              <a:ext cx="635000" cy="1800225"/>
            </a:xfrm>
            <a:custGeom>
              <a:avLst/>
              <a:gdLst>
                <a:gd name="T0" fmla="*/ 400 w 400"/>
                <a:gd name="T1" fmla="*/ 0 h 1134"/>
                <a:gd name="T2" fmla="*/ 199 w 400"/>
                <a:gd name="T3" fmla="*/ 0 h 1134"/>
                <a:gd name="T4" fmla="*/ 0 w 400"/>
                <a:gd name="T5" fmla="*/ 0 h 1134"/>
                <a:gd name="T6" fmla="*/ 0 w 400"/>
                <a:gd name="T7" fmla="*/ 1134 h 1134"/>
                <a:gd name="T8" fmla="*/ 199 w 400"/>
                <a:gd name="T9" fmla="*/ 567 h 1134"/>
                <a:gd name="T10" fmla="*/ 400 w 400"/>
                <a:gd name="T11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" h="1134">
                  <a:moveTo>
                    <a:pt x="400" y="0"/>
                  </a:moveTo>
                  <a:lnTo>
                    <a:pt x="199" y="0"/>
                  </a:lnTo>
                  <a:lnTo>
                    <a:pt x="0" y="0"/>
                  </a:lnTo>
                  <a:lnTo>
                    <a:pt x="0" y="1134"/>
                  </a:lnTo>
                  <a:lnTo>
                    <a:pt x="199" y="567"/>
                  </a:lnTo>
                  <a:lnTo>
                    <a:pt x="40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35"/>
            <p:cNvSpPr>
              <a:spLocks/>
            </p:cNvSpPr>
            <p:nvPr/>
          </p:nvSpPr>
          <p:spPr bwMode="auto">
            <a:xfrm>
              <a:off x="2293938" y="0"/>
              <a:ext cx="1309688" cy="1800225"/>
            </a:xfrm>
            <a:custGeom>
              <a:avLst/>
              <a:gdLst>
                <a:gd name="T0" fmla="*/ 425 w 825"/>
                <a:gd name="T1" fmla="*/ 0 h 1134"/>
                <a:gd name="T2" fmla="*/ 413 w 825"/>
                <a:gd name="T3" fmla="*/ 0 h 1134"/>
                <a:gd name="T4" fmla="*/ 0 w 825"/>
                <a:gd name="T5" fmla="*/ 0 h 1134"/>
                <a:gd name="T6" fmla="*/ 413 w 825"/>
                <a:gd name="T7" fmla="*/ 567 h 1134"/>
                <a:gd name="T8" fmla="*/ 626 w 825"/>
                <a:gd name="T9" fmla="*/ 860 h 1134"/>
                <a:gd name="T10" fmla="*/ 825 w 825"/>
                <a:gd name="T11" fmla="*/ 1134 h 1134"/>
                <a:gd name="T12" fmla="*/ 626 w 825"/>
                <a:gd name="T13" fmla="*/ 567 h 1134"/>
                <a:gd name="T14" fmla="*/ 425 w 825"/>
                <a:gd name="T1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5" h="1134">
                  <a:moveTo>
                    <a:pt x="425" y="0"/>
                  </a:moveTo>
                  <a:lnTo>
                    <a:pt x="413" y="0"/>
                  </a:lnTo>
                  <a:lnTo>
                    <a:pt x="0" y="0"/>
                  </a:lnTo>
                  <a:lnTo>
                    <a:pt x="413" y="567"/>
                  </a:lnTo>
                  <a:lnTo>
                    <a:pt x="626" y="860"/>
                  </a:lnTo>
                  <a:lnTo>
                    <a:pt x="825" y="1134"/>
                  </a:lnTo>
                  <a:lnTo>
                    <a:pt x="626" y="567"/>
                  </a:lnTo>
                  <a:lnTo>
                    <a:pt x="4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36"/>
            <p:cNvSpPr>
              <a:spLocks/>
            </p:cNvSpPr>
            <p:nvPr/>
          </p:nvSpPr>
          <p:spPr bwMode="auto">
            <a:xfrm>
              <a:off x="3603625" y="0"/>
              <a:ext cx="3597275" cy="1800225"/>
            </a:xfrm>
            <a:custGeom>
              <a:avLst/>
              <a:gdLst>
                <a:gd name="T0" fmla="*/ 2266 w 2266"/>
                <a:gd name="T1" fmla="*/ 183 h 1134"/>
                <a:gd name="T2" fmla="*/ 2266 w 2266"/>
                <a:gd name="T3" fmla="*/ 0 h 1134"/>
                <a:gd name="T4" fmla="*/ 1901 w 2266"/>
                <a:gd name="T5" fmla="*/ 0 h 1134"/>
                <a:gd name="T6" fmla="*/ 199 w 2266"/>
                <a:gd name="T7" fmla="*/ 1015 h 1134"/>
                <a:gd name="T8" fmla="*/ 0 w 2266"/>
                <a:gd name="T9" fmla="*/ 1134 h 1134"/>
                <a:gd name="T10" fmla="*/ 199 w 2266"/>
                <a:gd name="T11" fmla="*/ 1050 h 1134"/>
                <a:gd name="T12" fmla="*/ 2266 w 2266"/>
                <a:gd name="T13" fmla="*/ 18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6" h="1134">
                  <a:moveTo>
                    <a:pt x="2266" y="183"/>
                  </a:moveTo>
                  <a:lnTo>
                    <a:pt x="2266" y="0"/>
                  </a:lnTo>
                  <a:lnTo>
                    <a:pt x="1901" y="0"/>
                  </a:lnTo>
                  <a:lnTo>
                    <a:pt x="199" y="1015"/>
                  </a:lnTo>
                  <a:lnTo>
                    <a:pt x="0" y="1134"/>
                  </a:lnTo>
                  <a:lnTo>
                    <a:pt x="199" y="1050"/>
                  </a:lnTo>
                  <a:lnTo>
                    <a:pt x="2266" y="1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37"/>
            <p:cNvSpPr>
              <a:spLocks/>
            </p:cNvSpPr>
            <p:nvPr/>
          </p:nvSpPr>
          <p:spPr bwMode="auto">
            <a:xfrm>
              <a:off x="6350" y="1144588"/>
              <a:ext cx="3597275" cy="655638"/>
            </a:xfrm>
            <a:custGeom>
              <a:avLst/>
              <a:gdLst>
                <a:gd name="T0" fmla="*/ 1854 w 2266"/>
                <a:gd name="T1" fmla="*/ 338 h 413"/>
                <a:gd name="T2" fmla="*/ 0 w 2266"/>
                <a:gd name="T3" fmla="*/ 0 h 413"/>
                <a:gd name="T4" fmla="*/ 0 w 2266"/>
                <a:gd name="T5" fmla="*/ 213 h 413"/>
                <a:gd name="T6" fmla="*/ 1854 w 2266"/>
                <a:gd name="T7" fmla="*/ 377 h 413"/>
                <a:gd name="T8" fmla="*/ 2067 w 2266"/>
                <a:gd name="T9" fmla="*/ 395 h 413"/>
                <a:gd name="T10" fmla="*/ 2266 w 2266"/>
                <a:gd name="T11" fmla="*/ 413 h 413"/>
                <a:gd name="T12" fmla="*/ 2067 w 2266"/>
                <a:gd name="T13" fmla="*/ 377 h 413"/>
                <a:gd name="T14" fmla="*/ 1854 w 2266"/>
                <a:gd name="T15" fmla="*/ 33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413">
                  <a:moveTo>
                    <a:pt x="1854" y="338"/>
                  </a:moveTo>
                  <a:lnTo>
                    <a:pt x="0" y="0"/>
                  </a:lnTo>
                  <a:lnTo>
                    <a:pt x="0" y="213"/>
                  </a:lnTo>
                  <a:lnTo>
                    <a:pt x="1854" y="377"/>
                  </a:lnTo>
                  <a:lnTo>
                    <a:pt x="2067" y="395"/>
                  </a:lnTo>
                  <a:lnTo>
                    <a:pt x="2266" y="413"/>
                  </a:lnTo>
                  <a:lnTo>
                    <a:pt x="2067" y="377"/>
                  </a:lnTo>
                  <a:lnTo>
                    <a:pt x="1854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38"/>
            <p:cNvSpPr>
              <a:spLocks/>
            </p:cNvSpPr>
            <p:nvPr/>
          </p:nvSpPr>
          <p:spPr bwMode="auto">
            <a:xfrm>
              <a:off x="6350" y="1800225"/>
              <a:ext cx="3597275" cy="315913"/>
            </a:xfrm>
            <a:custGeom>
              <a:avLst/>
              <a:gdLst>
                <a:gd name="T0" fmla="*/ 1854 w 2266"/>
                <a:gd name="T1" fmla="*/ 0 h 199"/>
                <a:gd name="T2" fmla="*/ 0 w 2266"/>
                <a:gd name="T3" fmla="*/ 0 h 199"/>
                <a:gd name="T4" fmla="*/ 0 w 2266"/>
                <a:gd name="T5" fmla="*/ 199 h 199"/>
                <a:gd name="T6" fmla="*/ 1854 w 2266"/>
                <a:gd name="T7" fmla="*/ 36 h 199"/>
                <a:gd name="T8" fmla="*/ 2067 w 2266"/>
                <a:gd name="T9" fmla="*/ 18 h 199"/>
                <a:gd name="T10" fmla="*/ 2266 w 2266"/>
                <a:gd name="T11" fmla="*/ 0 h 199"/>
                <a:gd name="T12" fmla="*/ 2067 w 2266"/>
                <a:gd name="T13" fmla="*/ 0 h 199"/>
                <a:gd name="T14" fmla="*/ 1854 w 2266"/>
                <a:gd name="T1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199">
                  <a:moveTo>
                    <a:pt x="1854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1854" y="36"/>
                  </a:lnTo>
                  <a:lnTo>
                    <a:pt x="2067" y="18"/>
                  </a:lnTo>
                  <a:lnTo>
                    <a:pt x="2266" y="0"/>
                  </a:lnTo>
                  <a:lnTo>
                    <a:pt x="2067" y="0"/>
                  </a:lnTo>
                  <a:lnTo>
                    <a:pt x="18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39"/>
            <p:cNvSpPr>
              <a:spLocks/>
            </p:cNvSpPr>
            <p:nvPr/>
          </p:nvSpPr>
          <p:spPr bwMode="auto">
            <a:xfrm>
              <a:off x="6350" y="290513"/>
              <a:ext cx="3597275" cy="1509713"/>
            </a:xfrm>
            <a:custGeom>
              <a:avLst/>
              <a:gdLst>
                <a:gd name="T0" fmla="*/ 1854 w 2266"/>
                <a:gd name="T1" fmla="*/ 777 h 951"/>
                <a:gd name="T2" fmla="*/ 0 w 2266"/>
                <a:gd name="T3" fmla="*/ 0 h 951"/>
                <a:gd name="T4" fmla="*/ 0 w 2266"/>
                <a:gd name="T5" fmla="*/ 297 h 951"/>
                <a:gd name="T6" fmla="*/ 1854 w 2266"/>
                <a:gd name="T7" fmla="*/ 832 h 951"/>
                <a:gd name="T8" fmla="*/ 2067 w 2266"/>
                <a:gd name="T9" fmla="*/ 893 h 951"/>
                <a:gd name="T10" fmla="*/ 2266 w 2266"/>
                <a:gd name="T11" fmla="*/ 951 h 951"/>
                <a:gd name="T12" fmla="*/ 2067 w 2266"/>
                <a:gd name="T13" fmla="*/ 867 h 951"/>
                <a:gd name="T14" fmla="*/ 1854 w 2266"/>
                <a:gd name="T15" fmla="*/ 77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951">
                  <a:moveTo>
                    <a:pt x="1854" y="777"/>
                  </a:moveTo>
                  <a:lnTo>
                    <a:pt x="0" y="0"/>
                  </a:lnTo>
                  <a:lnTo>
                    <a:pt x="0" y="297"/>
                  </a:lnTo>
                  <a:lnTo>
                    <a:pt x="1854" y="832"/>
                  </a:lnTo>
                  <a:lnTo>
                    <a:pt x="2067" y="893"/>
                  </a:lnTo>
                  <a:lnTo>
                    <a:pt x="2266" y="951"/>
                  </a:lnTo>
                  <a:lnTo>
                    <a:pt x="2067" y="867"/>
                  </a:lnTo>
                  <a:lnTo>
                    <a:pt x="1854" y="7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0"/>
            <p:cNvSpPr>
              <a:spLocks/>
            </p:cNvSpPr>
            <p:nvPr/>
          </p:nvSpPr>
          <p:spPr bwMode="auto">
            <a:xfrm>
              <a:off x="6350" y="1800225"/>
              <a:ext cx="3597275" cy="1038225"/>
            </a:xfrm>
            <a:custGeom>
              <a:avLst/>
              <a:gdLst>
                <a:gd name="T0" fmla="*/ 1854 w 2266"/>
                <a:gd name="T1" fmla="*/ 75 h 654"/>
                <a:gd name="T2" fmla="*/ 0 w 2266"/>
                <a:gd name="T3" fmla="*/ 413 h 654"/>
                <a:gd name="T4" fmla="*/ 0 w 2266"/>
                <a:gd name="T5" fmla="*/ 654 h 654"/>
                <a:gd name="T6" fmla="*/ 1854 w 2266"/>
                <a:gd name="T7" fmla="*/ 119 h 654"/>
                <a:gd name="T8" fmla="*/ 2067 w 2266"/>
                <a:gd name="T9" fmla="*/ 58 h 654"/>
                <a:gd name="T10" fmla="*/ 2266 w 2266"/>
                <a:gd name="T11" fmla="*/ 0 h 654"/>
                <a:gd name="T12" fmla="*/ 2067 w 2266"/>
                <a:gd name="T13" fmla="*/ 36 h 654"/>
                <a:gd name="T14" fmla="*/ 1854 w 2266"/>
                <a:gd name="T15" fmla="*/ 75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6" h="654">
                  <a:moveTo>
                    <a:pt x="1854" y="75"/>
                  </a:moveTo>
                  <a:lnTo>
                    <a:pt x="0" y="413"/>
                  </a:lnTo>
                  <a:lnTo>
                    <a:pt x="0" y="654"/>
                  </a:lnTo>
                  <a:lnTo>
                    <a:pt x="1854" y="119"/>
                  </a:lnTo>
                  <a:lnTo>
                    <a:pt x="2067" y="58"/>
                  </a:lnTo>
                  <a:lnTo>
                    <a:pt x="2266" y="0"/>
                  </a:lnTo>
                  <a:lnTo>
                    <a:pt x="2067" y="36"/>
                  </a:lnTo>
                  <a:lnTo>
                    <a:pt x="1854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0" name="Freeform 5"/>
          <p:cNvSpPr>
            <a:spLocks/>
          </p:cNvSpPr>
          <p:nvPr/>
        </p:nvSpPr>
        <p:spPr bwMode="auto">
          <a:xfrm>
            <a:off x="2566358" y="3692525"/>
            <a:ext cx="1012825" cy="617537"/>
          </a:xfrm>
          <a:custGeom>
            <a:avLst/>
            <a:gdLst>
              <a:gd name="T0" fmla="*/ 229 w 410"/>
              <a:gd name="T1" fmla="*/ 0 h 250"/>
              <a:gd name="T2" fmla="*/ 163 w 410"/>
              <a:gd name="T3" fmla="*/ 34 h 250"/>
              <a:gd name="T4" fmla="*/ 133 w 410"/>
              <a:gd name="T5" fmla="*/ 28 h 250"/>
              <a:gd name="T6" fmla="*/ 95 w 410"/>
              <a:gd name="T7" fmla="*/ 42 h 250"/>
              <a:gd name="T8" fmla="*/ 72 w 410"/>
              <a:gd name="T9" fmla="*/ 92 h 250"/>
              <a:gd name="T10" fmla="*/ 65 w 410"/>
              <a:gd name="T11" fmla="*/ 92 h 250"/>
              <a:gd name="T12" fmla="*/ 12 w 410"/>
              <a:gd name="T13" fmla="*/ 115 h 250"/>
              <a:gd name="T14" fmla="*/ 10 w 410"/>
              <a:gd name="T15" fmla="*/ 169 h 250"/>
              <a:gd name="T16" fmla="*/ 48 w 410"/>
              <a:gd name="T17" fmla="*/ 197 h 250"/>
              <a:gd name="T18" fmla="*/ 82 w 410"/>
              <a:gd name="T19" fmla="*/ 216 h 250"/>
              <a:gd name="T20" fmla="*/ 100 w 410"/>
              <a:gd name="T21" fmla="*/ 213 h 250"/>
              <a:gd name="T22" fmla="*/ 160 w 410"/>
              <a:gd name="T23" fmla="*/ 250 h 250"/>
              <a:gd name="T24" fmla="*/ 173 w 410"/>
              <a:gd name="T25" fmla="*/ 249 h 250"/>
              <a:gd name="T26" fmla="*/ 228 w 410"/>
              <a:gd name="T27" fmla="*/ 217 h 250"/>
              <a:gd name="T28" fmla="*/ 272 w 410"/>
              <a:gd name="T29" fmla="*/ 238 h 250"/>
              <a:gd name="T30" fmla="*/ 282 w 410"/>
              <a:gd name="T31" fmla="*/ 237 h 250"/>
              <a:gd name="T32" fmla="*/ 321 w 410"/>
              <a:gd name="T33" fmla="*/ 201 h 250"/>
              <a:gd name="T34" fmla="*/ 342 w 410"/>
              <a:gd name="T35" fmla="*/ 203 h 250"/>
              <a:gd name="T36" fmla="*/ 400 w 410"/>
              <a:gd name="T37" fmla="*/ 172 h 250"/>
              <a:gd name="T38" fmla="*/ 398 w 410"/>
              <a:gd name="T39" fmla="*/ 111 h 250"/>
              <a:gd name="T40" fmla="*/ 357 w 410"/>
              <a:gd name="T41" fmla="*/ 84 h 250"/>
              <a:gd name="T42" fmla="*/ 352 w 410"/>
              <a:gd name="T43" fmla="*/ 84 h 250"/>
              <a:gd name="T44" fmla="*/ 313 w 410"/>
              <a:gd name="T45" fmla="*/ 55 h 250"/>
              <a:gd name="T46" fmla="*/ 301 w 410"/>
              <a:gd name="T47" fmla="*/ 57 h 250"/>
              <a:gd name="T48" fmla="*/ 233 w 410"/>
              <a:gd name="T49" fmla="*/ 0 h 250"/>
              <a:gd name="T50" fmla="*/ 229 w 410"/>
              <a:gd name="T51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10" h="250">
                <a:moveTo>
                  <a:pt x="229" y="0"/>
                </a:moveTo>
                <a:cubicBezTo>
                  <a:pt x="185" y="0"/>
                  <a:pt x="168" y="25"/>
                  <a:pt x="163" y="34"/>
                </a:cubicBezTo>
                <a:cubicBezTo>
                  <a:pt x="158" y="32"/>
                  <a:pt x="146" y="28"/>
                  <a:pt x="133" y="28"/>
                </a:cubicBezTo>
                <a:cubicBezTo>
                  <a:pt x="118" y="28"/>
                  <a:pt x="105" y="33"/>
                  <a:pt x="95" y="42"/>
                </a:cubicBezTo>
                <a:cubicBezTo>
                  <a:pt x="72" y="63"/>
                  <a:pt x="71" y="84"/>
                  <a:pt x="72" y="92"/>
                </a:cubicBezTo>
                <a:cubicBezTo>
                  <a:pt x="70" y="92"/>
                  <a:pt x="68" y="92"/>
                  <a:pt x="65" y="92"/>
                </a:cubicBezTo>
                <a:cubicBezTo>
                  <a:pt x="52" y="92"/>
                  <a:pt x="27" y="95"/>
                  <a:pt x="12" y="115"/>
                </a:cubicBezTo>
                <a:cubicBezTo>
                  <a:pt x="1" y="130"/>
                  <a:pt x="0" y="150"/>
                  <a:pt x="10" y="169"/>
                </a:cubicBezTo>
                <a:cubicBezTo>
                  <a:pt x="18" y="186"/>
                  <a:pt x="33" y="197"/>
                  <a:pt x="48" y="197"/>
                </a:cubicBezTo>
                <a:cubicBezTo>
                  <a:pt x="51" y="202"/>
                  <a:pt x="61" y="216"/>
                  <a:pt x="82" y="216"/>
                </a:cubicBezTo>
                <a:cubicBezTo>
                  <a:pt x="88" y="216"/>
                  <a:pt x="94" y="215"/>
                  <a:pt x="100" y="213"/>
                </a:cubicBezTo>
                <a:cubicBezTo>
                  <a:pt x="105" y="222"/>
                  <a:pt x="121" y="250"/>
                  <a:pt x="160" y="250"/>
                </a:cubicBezTo>
                <a:cubicBezTo>
                  <a:pt x="164" y="250"/>
                  <a:pt x="169" y="249"/>
                  <a:pt x="173" y="249"/>
                </a:cubicBezTo>
                <a:cubicBezTo>
                  <a:pt x="213" y="243"/>
                  <a:pt x="225" y="226"/>
                  <a:pt x="228" y="217"/>
                </a:cubicBezTo>
                <a:cubicBezTo>
                  <a:pt x="235" y="225"/>
                  <a:pt x="250" y="238"/>
                  <a:pt x="272" y="238"/>
                </a:cubicBezTo>
                <a:cubicBezTo>
                  <a:pt x="276" y="238"/>
                  <a:pt x="279" y="238"/>
                  <a:pt x="282" y="237"/>
                </a:cubicBezTo>
                <a:cubicBezTo>
                  <a:pt x="312" y="232"/>
                  <a:pt x="319" y="209"/>
                  <a:pt x="321" y="201"/>
                </a:cubicBezTo>
                <a:cubicBezTo>
                  <a:pt x="325" y="202"/>
                  <a:pt x="333" y="203"/>
                  <a:pt x="342" y="203"/>
                </a:cubicBezTo>
                <a:cubicBezTo>
                  <a:pt x="361" y="203"/>
                  <a:pt x="385" y="198"/>
                  <a:pt x="400" y="172"/>
                </a:cubicBezTo>
                <a:cubicBezTo>
                  <a:pt x="410" y="153"/>
                  <a:pt x="410" y="130"/>
                  <a:pt x="398" y="111"/>
                </a:cubicBezTo>
                <a:cubicBezTo>
                  <a:pt x="389" y="94"/>
                  <a:pt x="373" y="84"/>
                  <a:pt x="357" y="84"/>
                </a:cubicBezTo>
                <a:cubicBezTo>
                  <a:pt x="355" y="84"/>
                  <a:pt x="354" y="84"/>
                  <a:pt x="352" y="84"/>
                </a:cubicBezTo>
                <a:cubicBezTo>
                  <a:pt x="350" y="77"/>
                  <a:pt x="341" y="55"/>
                  <a:pt x="313" y="55"/>
                </a:cubicBezTo>
                <a:cubicBezTo>
                  <a:pt x="309" y="55"/>
                  <a:pt x="305" y="56"/>
                  <a:pt x="301" y="57"/>
                </a:cubicBezTo>
                <a:cubicBezTo>
                  <a:pt x="299" y="44"/>
                  <a:pt x="287" y="1"/>
                  <a:pt x="233" y="0"/>
                </a:cubicBezTo>
                <a:cubicBezTo>
                  <a:pt x="232" y="0"/>
                  <a:pt x="231" y="0"/>
                  <a:pt x="229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1" name="Freeform 6"/>
          <p:cNvSpPr>
            <a:spLocks/>
          </p:cNvSpPr>
          <p:nvPr/>
        </p:nvSpPr>
        <p:spPr bwMode="auto">
          <a:xfrm>
            <a:off x="8257546" y="4527550"/>
            <a:ext cx="774700" cy="471487"/>
          </a:xfrm>
          <a:custGeom>
            <a:avLst/>
            <a:gdLst>
              <a:gd name="T0" fmla="*/ 139 w 314"/>
              <a:gd name="T1" fmla="*/ 0 h 191"/>
              <a:gd name="T2" fmla="*/ 136 w 314"/>
              <a:gd name="T3" fmla="*/ 0 h 191"/>
              <a:gd name="T4" fmla="*/ 84 w 314"/>
              <a:gd name="T5" fmla="*/ 44 h 191"/>
              <a:gd name="T6" fmla="*/ 74 w 314"/>
              <a:gd name="T7" fmla="*/ 43 h 191"/>
              <a:gd name="T8" fmla="*/ 45 w 314"/>
              <a:gd name="T9" fmla="*/ 65 h 191"/>
              <a:gd name="T10" fmla="*/ 41 w 314"/>
              <a:gd name="T11" fmla="*/ 65 h 191"/>
              <a:gd name="T12" fmla="*/ 10 w 314"/>
              <a:gd name="T13" fmla="*/ 85 h 191"/>
              <a:gd name="T14" fmla="*/ 8 w 314"/>
              <a:gd name="T15" fmla="*/ 132 h 191"/>
              <a:gd name="T16" fmla="*/ 52 w 314"/>
              <a:gd name="T17" fmla="*/ 156 h 191"/>
              <a:gd name="T18" fmla="*/ 69 w 314"/>
              <a:gd name="T19" fmla="*/ 154 h 191"/>
              <a:gd name="T20" fmla="*/ 98 w 314"/>
              <a:gd name="T21" fmla="*/ 181 h 191"/>
              <a:gd name="T22" fmla="*/ 106 w 314"/>
              <a:gd name="T23" fmla="*/ 182 h 191"/>
              <a:gd name="T24" fmla="*/ 139 w 314"/>
              <a:gd name="T25" fmla="*/ 166 h 191"/>
              <a:gd name="T26" fmla="*/ 181 w 314"/>
              <a:gd name="T27" fmla="*/ 190 h 191"/>
              <a:gd name="T28" fmla="*/ 191 w 314"/>
              <a:gd name="T29" fmla="*/ 191 h 191"/>
              <a:gd name="T30" fmla="*/ 237 w 314"/>
              <a:gd name="T31" fmla="*/ 163 h 191"/>
              <a:gd name="T32" fmla="*/ 251 w 314"/>
              <a:gd name="T33" fmla="*/ 165 h 191"/>
              <a:gd name="T34" fmla="*/ 277 w 314"/>
              <a:gd name="T35" fmla="*/ 151 h 191"/>
              <a:gd name="T36" fmla="*/ 306 w 314"/>
              <a:gd name="T37" fmla="*/ 130 h 191"/>
              <a:gd name="T38" fmla="*/ 305 w 314"/>
              <a:gd name="T39" fmla="*/ 89 h 191"/>
              <a:gd name="T40" fmla="*/ 264 w 314"/>
              <a:gd name="T41" fmla="*/ 71 h 191"/>
              <a:gd name="T42" fmla="*/ 258 w 314"/>
              <a:gd name="T43" fmla="*/ 71 h 191"/>
              <a:gd name="T44" fmla="*/ 241 w 314"/>
              <a:gd name="T45" fmla="*/ 33 h 191"/>
              <a:gd name="T46" fmla="*/ 212 w 314"/>
              <a:gd name="T47" fmla="*/ 22 h 191"/>
              <a:gd name="T48" fmla="*/ 189 w 314"/>
              <a:gd name="T49" fmla="*/ 27 h 191"/>
              <a:gd name="T50" fmla="*/ 139 w 314"/>
              <a:gd name="T51" fmla="*/ 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14" h="191">
                <a:moveTo>
                  <a:pt x="139" y="0"/>
                </a:moveTo>
                <a:cubicBezTo>
                  <a:pt x="138" y="0"/>
                  <a:pt x="137" y="0"/>
                  <a:pt x="136" y="0"/>
                </a:cubicBezTo>
                <a:cubicBezTo>
                  <a:pt x="95" y="2"/>
                  <a:pt x="85" y="34"/>
                  <a:pt x="84" y="44"/>
                </a:cubicBezTo>
                <a:cubicBezTo>
                  <a:pt x="80" y="43"/>
                  <a:pt x="77" y="43"/>
                  <a:pt x="74" y="43"/>
                </a:cubicBezTo>
                <a:cubicBezTo>
                  <a:pt x="53" y="43"/>
                  <a:pt x="46" y="59"/>
                  <a:pt x="45" y="65"/>
                </a:cubicBezTo>
                <a:cubicBezTo>
                  <a:pt x="43" y="65"/>
                  <a:pt x="42" y="65"/>
                  <a:pt x="41" y="65"/>
                </a:cubicBezTo>
                <a:cubicBezTo>
                  <a:pt x="29" y="65"/>
                  <a:pt x="17" y="72"/>
                  <a:pt x="10" y="85"/>
                </a:cubicBezTo>
                <a:cubicBezTo>
                  <a:pt x="1" y="100"/>
                  <a:pt x="0" y="117"/>
                  <a:pt x="8" y="132"/>
                </a:cubicBezTo>
                <a:cubicBezTo>
                  <a:pt x="19" y="151"/>
                  <a:pt x="38" y="156"/>
                  <a:pt x="52" y="156"/>
                </a:cubicBezTo>
                <a:cubicBezTo>
                  <a:pt x="59" y="156"/>
                  <a:pt x="65" y="154"/>
                  <a:pt x="69" y="154"/>
                </a:cubicBezTo>
                <a:cubicBezTo>
                  <a:pt x="70" y="160"/>
                  <a:pt x="75" y="177"/>
                  <a:pt x="98" y="181"/>
                </a:cubicBezTo>
                <a:cubicBezTo>
                  <a:pt x="101" y="182"/>
                  <a:pt x="103" y="182"/>
                  <a:pt x="106" y="182"/>
                </a:cubicBezTo>
                <a:cubicBezTo>
                  <a:pt x="123" y="182"/>
                  <a:pt x="134" y="172"/>
                  <a:pt x="139" y="166"/>
                </a:cubicBezTo>
                <a:cubicBezTo>
                  <a:pt x="142" y="173"/>
                  <a:pt x="151" y="186"/>
                  <a:pt x="181" y="190"/>
                </a:cubicBezTo>
                <a:cubicBezTo>
                  <a:pt x="185" y="191"/>
                  <a:pt x="188" y="191"/>
                  <a:pt x="191" y="191"/>
                </a:cubicBezTo>
                <a:cubicBezTo>
                  <a:pt x="221" y="191"/>
                  <a:pt x="234" y="170"/>
                  <a:pt x="237" y="163"/>
                </a:cubicBezTo>
                <a:cubicBezTo>
                  <a:pt x="242" y="165"/>
                  <a:pt x="246" y="165"/>
                  <a:pt x="251" y="165"/>
                </a:cubicBezTo>
                <a:cubicBezTo>
                  <a:pt x="267" y="165"/>
                  <a:pt x="275" y="155"/>
                  <a:pt x="277" y="151"/>
                </a:cubicBezTo>
                <a:cubicBezTo>
                  <a:pt x="289" y="151"/>
                  <a:pt x="300" y="143"/>
                  <a:pt x="306" y="130"/>
                </a:cubicBezTo>
                <a:cubicBezTo>
                  <a:pt x="314" y="115"/>
                  <a:pt x="313" y="100"/>
                  <a:pt x="305" y="89"/>
                </a:cubicBezTo>
                <a:cubicBezTo>
                  <a:pt x="293" y="73"/>
                  <a:pt x="274" y="71"/>
                  <a:pt x="264" y="71"/>
                </a:cubicBezTo>
                <a:cubicBezTo>
                  <a:pt x="262" y="71"/>
                  <a:pt x="260" y="71"/>
                  <a:pt x="258" y="71"/>
                </a:cubicBezTo>
                <a:cubicBezTo>
                  <a:pt x="259" y="64"/>
                  <a:pt x="259" y="48"/>
                  <a:pt x="241" y="33"/>
                </a:cubicBezTo>
                <a:cubicBezTo>
                  <a:pt x="234" y="26"/>
                  <a:pt x="224" y="22"/>
                  <a:pt x="212" y="22"/>
                </a:cubicBezTo>
                <a:cubicBezTo>
                  <a:pt x="202" y="22"/>
                  <a:pt x="193" y="25"/>
                  <a:pt x="189" y="27"/>
                </a:cubicBezTo>
                <a:cubicBezTo>
                  <a:pt x="185" y="20"/>
                  <a:pt x="172" y="0"/>
                  <a:pt x="139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4" name="Freeform 7"/>
          <p:cNvSpPr>
            <a:spLocks/>
          </p:cNvSpPr>
          <p:nvPr/>
        </p:nvSpPr>
        <p:spPr bwMode="auto">
          <a:xfrm>
            <a:off x="8074983" y="5005388"/>
            <a:ext cx="338138" cy="207962"/>
          </a:xfrm>
          <a:custGeom>
            <a:avLst/>
            <a:gdLst>
              <a:gd name="T0" fmla="*/ 77 w 137"/>
              <a:gd name="T1" fmla="*/ 0 h 84"/>
              <a:gd name="T2" fmla="*/ 55 w 137"/>
              <a:gd name="T3" fmla="*/ 12 h 84"/>
              <a:gd name="T4" fmla="*/ 44 w 137"/>
              <a:gd name="T5" fmla="*/ 10 h 84"/>
              <a:gd name="T6" fmla="*/ 32 w 137"/>
              <a:gd name="T7" fmla="*/ 15 h 84"/>
              <a:gd name="T8" fmla="*/ 24 w 137"/>
              <a:gd name="T9" fmla="*/ 31 h 84"/>
              <a:gd name="T10" fmla="*/ 22 w 137"/>
              <a:gd name="T11" fmla="*/ 31 h 84"/>
              <a:gd name="T12" fmla="*/ 4 w 137"/>
              <a:gd name="T13" fmla="*/ 39 h 84"/>
              <a:gd name="T14" fmla="*/ 3 w 137"/>
              <a:gd name="T15" fmla="*/ 57 h 84"/>
              <a:gd name="T16" fmla="*/ 16 w 137"/>
              <a:gd name="T17" fmla="*/ 66 h 84"/>
              <a:gd name="T18" fmla="*/ 28 w 137"/>
              <a:gd name="T19" fmla="*/ 72 h 84"/>
              <a:gd name="T20" fmla="*/ 34 w 137"/>
              <a:gd name="T21" fmla="*/ 71 h 84"/>
              <a:gd name="T22" fmla="*/ 54 w 137"/>
              <a:gd name="T23" fmla="*/ 84 h 84"/>
              <a:gd name="T24" fmla="*/ 58 w 137"/>
              <a:gd name="T25" fmla="*/ 83 h 84"/>
              <a:gd name="T26" fmla="*/ 76 w 137"/>
              <a:gd name="T27" fmla="*/ 73 h 84"/>
              <a:gd name="T28" fmla="*/ 91 w 137"/>
              <a:gd name="T29" fmla="*/ 80 h 84"/>
              <a:gd name="T30" fmla="*/ 94 w 137"/>
              <a:gd name="T31" fmla="*/ 79 h 84"/>
              <a:gd name="T32" fmla="*/ 107 w 137"/>
              <a:gd name="T33" fmla="*/ 67 h 84"/>
              <a:gd name="T34" fmla="*/ 114 w 137"/>
              <a:gd name="T35" fmla="*/ 68 h 84"/>
              <a:gd name="T36" fmla="*/ 133 w 137"/>
              <a:gd name="T37" fmla="*/ 58 h 84"/>
              <a:gd name="T38" fmla="*/ 133 w 137"/>
              <a:gd name="T39" fmla="*/ 37 h 84"/>
              <a:gd name="T40" fmla="*/ 119 w 137"/>
              <a:gd name="T41" fmla="*/ 29 h 84"/>
              <a:gd name="T42" fmla="*/ 117 w 137"/>
              <a:gd name="T43" fmla="*/ 29 h 84"/>
              <a:gd name="T44" fmla="*/ 105 w 137"/>
              <a:gd name="T45" fmla="*/ 19 h 84"/>
              <a:gd name="T46" fmla="*/ 100 w 137"/>
              <a:gd name="T47" fmla="*/ 19 h 84"/>
              <a:gd name="T48" fmla="*/ 78 w 137"/>
              <a:gd name="T49" fmla="*/ 0 h 84"/>
              <a:gd name="T50" fmla="*/ 77 w 137"/>
              <a:gd name="T51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7" h="84">
                <a:moveTo>
                  <a:pt x="77" y="0"/>
                </a:moveTo>
                <a:cubicBezTo>
                  <a:pt x="62" y="0"/>
                  <a:pt x="56" y="9"/>
                  <a:pt x="55" y="12"/>
                </a:cubicBezTo>
                <a:cubicBezTo>
                  <a:pt x="53" y="11"/>
                  <a:pt x="49" y="10"/>
                  <a:pt x="44" y="10"/>
                </a:cubicBezTo>
                <a:cubicBezTo>
                  <a:pt x="39" y="10"/>
                  <a:pt x="35" y="11"/>
                  <a:pt x="32" y="15"/>
                </a:cubicBezTo>
                <a:cubicBezTo>
                  <a:pt x="24" y="21"/>
                  <a:pt x="24" y="28"/>
                  <a:pt x="24" y="31"/>
                </a:cubicBezTo>
                <a:cubicBezTo>
                  <a:pt x="24" y="31"/>
                  <a:pt x="23" y="31"/>
                  <a:pt x="22" y="31"/>
                </a:cubicBezTo>
                <a:cubicBezTo>
                  <a:pt x="17" y="31"/>
                  <a:pt x="9" y="32"/>
                  <a:pt x="4" y="39"/>
                </a:cubicBezTo>
                <a:cubicBezTo>
                  <a:pt x="1" y="44"/>
                  <a:pt x="0" y="51"/>
                  <a:pt x="3" y="57"/>
                </a:cubicBezTo>
                <a:cubicBezTo>
                  <a:pt x="6" y="62"/>
                  <a:pt x="11" y="66"/>
                  <a:pt x="16" y="66"/>
                </a:cubicBezTo>
                <a:cubicBezTo>
                  <a:pt x="17" y="68"/>
                  <a:pt x="20" y="72"/>
                  <a:pt x="28" y="72"/>
                </a:cubicBezTo>
                <a:cubicBezTo>
                  <a:pt x="30" y="72"/>
                  <a:pt x="32" y="72"/>
                  <a:pt x="34" y="71"/>
                </a:cubicBezTo>
                <a:cubicBezTo>
                  <a:pt x="35" y="74"/>
                  <a:pt x="41" y="84"/>
                  <a:pt x="54" y="84"/>
                </a:cubicBezTo>
                <a:cubicBezTo>
                  <a:pt x="55" y="84"/>
                  <a:pt x="56" y="83"/>
                  <a:pt x="58" y="83"/>
                </a:cubicBezTo>
                <a:cubicBezTo>
                  <a:pt x="71" y="81"/>
                  <a:pt x="75" y="76"/>
                  <a:pt x="76" y="73"/>
                </a:cubicBezTo>
                <a:cubicBezTo>
                  <a:pt x="78" y="75"/>
                  <a:pt x="83" y="80"/>
                  <a:pt x="91" y="80"/>
                </a:cubicBezTo>
                <a:cubicBezTo>
                  <a:pt x="92" y="80"/>
                  <a:pt x="93" y="80"/>
                  <a:pt x="94" y="79"/>
                </a:cubicBezTo>
                <a:cubicBezTo>
                  <a:pt x="104" y="78"/>
                  <a:pt x="106" y="70"/>
                  <a:pt x="107" y="67"/>
                </a:cubicBezTo>
                <a:cubicBezTo>
                  <a:pt x="108" y="68"/>
                  <a:pt x="111" y="68"/>
                  <a:pt x="114" y="68"/>
                </a:cubicBezTo>
                <a:cubicBezTo>
                  <a:pt x="120" y="68"/>
                  <a:pt x="128" y="66"/>
                  <a:pt x="133" y="58"/>
                </a:cubicBezTo>
                <a:cubicBezTo>
                  <a:pt x="137" y="51"/>
                  <a:pt x="137" y="44"/>
                  <a:pt x="133" y="37"/>
                </a:cubicBezTo>
                <a:cubicBezTo>
                  <a:pt x="130" y="32"/>
                  <a:pt x="124" y="29"/>
                  <a:pt x="119" y="29"/>
                </a:cubicBezTo>
                <a:cubicBezTo>
                  <a:pt x="119" y="29"/>
                  <a:pt x="118" y="29"/>
                  <a:pt x="117" y="29"/>
                </a:cubicBezTo>
                <a:cubicBezTo>
                  <a:pt x="117" y="26"/>
                  <a:pt x="114" y="19"/>
                  <a:pt x="105" y="19"/>
                </a:cubicBezTo>
                <a:cubicBezTo>
                  <a:pt x="103" y="19"/>
                  <a:pt x="102" y="19"/>
                  <a:pt x="100" y="19"/>
                </a:cubicBezTo>
                <a:cubicBezTo>
                  <a:pt x="100" y="15"/>
                  <a:pt x="96" y="1"/>
                  <a:pt x="78" y="0"/>
                </a:cubicBezTo>
                <a:cubicBezTo>
                  <a:pt x="77" y="0"/>
                  <a:pt x="77" y="0"/>
                  <a:pt x="77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5" name="Freeform 8"/>
          <p:cNvSpPr>
            <a:spLocks/>
          </p:cNvSpPr>
          <p:nvPr/>
        </p:nvSpPr>
        <p:spPr bwMode="auto">
          <a:xfrm>
            <a:off x="3828421" y="1000125"/>
            <a:ext cx="404813" cy="247650"/>
          </a:xfrm>
          <a:custGeom>
            <a:avLst/>
            <a:gdLst>
              <a:gd name="T0" fmla="*/ 73 w 164"/>
              <a:gd name="T1" fmla="*/ 0 h 100"/>
              <a:gd name="T2" fmla="*/ 71 w 164"/>
              <a:gd name="T3" fmla="*/ 0 h 100"/>
              <a:gd name="T4" fmla="*/ 44 w 164"/>
              <a:gd name="T5" fmla="*/ 23 h 100"/>
              <a:gd name="T6" fmla="*/ 39 w 164"/>
              <a:gd name="T7" fmla="*/ 22 h 100"/>
              <a:gd name="T8" fmla="*/ 23 w 164"/>
              <a:gd name="T9" fmla="*/ 34 h 100"/>
              <a:gd name="T10" fmla="*/ 21 w 164"/>
              <a:gd name="T11" fmla="*/ 34 h 100"/>
              <a:gd name="T12" fmla="*/ 5 w 164"/>
              <a:gd name="T13" fmla="*/ 44 h 100"/>
              <a:gd name="T14" fmla="*/ 4 w 164"/>
              <a:gd name="T15" fmla="*/ 69 h 100"/>
              <a:gd name="T16" fmla="*/ 27 w 164"/>
              <a:gd name="T17" fmla="*/ 81 h 100"/>
              <a:gd name="T18" fmla="*/ 36 w 164"/>
              <a:gd name="T19" fmla="*/ 80 h 100"/>
              <a:gd name="T20" fmla="*/ 51 w 164"/>
              <a:gd name="T21" fmla="*/ 95 h 100"/>
              <a:gd name="T22" fmla="*/ 55 w 164"/>
              <a:gd name="T23" fmla="*/ 95 h 100"/>
              <a:gd name="T24" fmla="*/ 73 w 164"/>
              <a:gd name="T25" fmla="*/ 87 h 100"/>
              <a:gd name="T26" fmla="*/ 95 w 164"/>
              <a:gd name="T27" fmla="*/ 99 h 100"/>
              <a:gd name="T28" fmla="*/ 100 w 164"/>
              <a:gd name="T29" fmla="*/ 100 h 100"/>
              <a:gd name="T30" fmla="*/ 124 w 164"/>
              <a:gd name="T31" fmla="*/ 85 h 100"/>
              <a:gd name="T32" fmla="*/ 131 w 164"/>
              <a:gd name="T33" fmla="*/ 86 h 100"/>
              <a:gd name="T34" fmla="*/ 145 w 164"/>
              <a:gd name="T35" fmla="*/ 79 h 100"/>
              <a:gd name="T36" fmla="*/ 160 w 164"/>
              <a:gd name="T37" fmla="*/ 68 h 100"/>
              <a:gd name="T38" fmla="*/ 160 w 164"/>
              <a:gd name="T39" fmla="*/ 46 h 100"/>
              <a:gd name="T40" fmla="*/ 138 w 164"/>
              <a:gd name="T41" fmla="*/ 37 h 100"/>
              <a:gd name="T42" fmla="*/ 135 w 164"/>
              <a:gd name="T43" fmla="*/ 37 h 100"/>
              <a:gd name="T44" fmla="*/ 126 w 164"/>
              <a:gd name="T45" fmla="*/ 17 h 100"/>
              <a:gd name="T46" fmla="*/ 111 w 164"/>
              <a:gd name="T47" fmla="*/ 11 h 100"/>
              <a:gd name="T48" fmla="*/ 99 w 164"/>
              <a:gd name="T49" fmla="*/ 14 h 100"/>
              <a:gd name="T50" fmla="*/ 73 w 164"/>
              <a:gd name="T51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64" h="100">
                <a:moveTo>
                  <a:pt x="73" y="0"/>
                </a:moveTo>
                <a:cubicBezTo>
                  <a:pt x="72" y="0"/>
                  <a:pt x="71" y="0"/>
                  <a:pt x="71" y="0"/>
                </a:cubicBezTo>
                <a:cubicBezTo>
                  <a:pt x="49" y="1"/>
                  <a:pt x="45" y="18"/>
                  <a:pt x="44" y="23"/>
                </a:cubicBezTo>
                <a:cubicBezTo>
                  <a:pt x="42" y="22"/>
                  <a:pt x="40" y="22"/>
                  <a:pt x="39" y="22"/>
                </a:cubicBezTo>
                <a:cubicBezTo>
                  <a:pt x="28" y="22"/>
                  <a:pt x="24" y="31"/>
                  <a:pt x="23" y="34"/>
                </a:cubicBezTo>
                <a:cubicBezTo>
                  <a:pt x="23" y="34"/>
                  <a:pt x="22" y="34"/>
                  <a:pt x="21" y="34"/>
                </a:cubicBezTo>
                <a:cubicBezTo>
                  <a:pt x="15" y="34"/>
                  <a:pt x="9" y="38"/>
                  <a:pt x="5" y="44"/>
                </a:cubicBezTo>
                <a:cubicBezTo>
                  <a:pt x="0" y="52"/>
                  <a:pt x="0" y="61"/>
                  <a:pt x="4" y="69"/>
                </a:cubicBezTo>
                <a:cubicBezTo>
                  <a:pt x="10" y="79"/>
                  <a:pt x="20" y="81"/>
                  <a:pt x="27" y="81"/>
                </a:cubicBezTo>
                <a:cubicBezTo>
                  <a:pt x="31" y="81"/>
                  <a:pt x="34" y="81"/>
                  <a:pt x="36" y="80"/>
                </a:cubicBezTo>
                <a:cubicBezTo>
                  <a:pt x="37" y="84"/>
                  <a:pt x="39" y="93"/>
                  <a:pt x="51" y="95"/>
                </a:cubicBezTo>
                <a:cubicBezTo>
                  <a:pt x="53" y="95"/>
                  <a:pt x="54" y="95"/>
                  <a:pt x="55" y="95"/>
                </a:cubicBezTo>
                <a:cubicBezTo>
                  <a:pt x="64" y="95"/>
                  <a:pt x="70" y="90"/>
                  <a:pt x="73" y="87"/>
                </a:cubicBezTo>
                <a:cubicBezTo>
                  <a:pt x="74" y="91"/>
                  <a:pt x="79" y="97"/>
                  <a:pt x="95" y="99"/>
                </a:cubicBezTo>
                <a:cubicBezTo>
                  <a:pt x="97" y="100"/>
                  <a:pt x="98" y="100"/>
                  <a:pt x="100" y="100"/>
                </a:cubicBezTo>
                <a:cubicBezTo>
                  <a:pt x="116" y="100"/>
                  <a:pt x="122" y="89"/>
                  <a:pt x="124" y="85"/>
                </a:cubicBezTo>
                <a:cubicBezTo>
                  <a:pt x="127" y="86"/>
                  <a:pt x="129" y="86"/>
                  <a:pt x="131" y="86"/>
                </a:cubicBezTo>
                <a:cubicBezTo>
                  <a:pt x="140" y="86"/>
                  <a:pt x="144" y="81"/>
                  <a:pt x="145" y="79"/>
                </a:cubicBezTo>
                <a:cubicBezTo>
                  <a:pt x="151" y="79"/>
                  <a:pt x="157" y="75"/>
                  <a:pt x="160" y="68"/>
                </a:cubicBezTo>
                <a:cubicBezTo>
                  <a:pt x="164" y="60"/>
                  <a:pt x="164" y="52"/>
                  <a:pt x="160" y="46"/>
                </a:cubicBezTo>
                <a:cubicBezTo>
                  <a:pt x="153" y="38"/>
                  <a:pt x="144" y="37"/>
                  <a:pt x="138" y="37"/>
                </a:cubicBezTo>
                <a:cubicBezTo>
                  <a:pt x="137" y="37"/>
                  <a:pt x="136" y="37"/>
                  <a:pt x="135" y="37"/>
                </a:cubicBezTo>
                <a:cubicBezTo>
                  <a:pt x="136" y="33"/>
                  <a:pt x="136" y="25"/>
                  <a:pt x="126" y="17"/>
                </a:cubicBezTo>
                <a:cubicBezTo>
                  <a:pt x="122" y="13"/>
                  <a:pt x="117" y="11"/>
                  <a:pt x="111" y="11"/>
                </a:cubicBezTo>
                <a:cubicBezTo>
                  <a:pt x="106" y="11"/>
                  <a:pt x="101" y="13"/>
                  <a:pt x="99" y="14"/>
                </a:cubicBezTo>
                <a:cubicBezTo>
                  <a:pt x="97" y="10"/>
                  <a:pt x="90" y="0"/>
                  <a:pt x="73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6" name="Freeform 9"/>
          <p:cNvSpPr>
            <a:spLocks/>
          </p:cNvSpPr>
          <p:nvPr/>
        </p:nvSpPr>
        <p:spPr bwMode="auto">
          <a:xfrm>
            <a:off x="7100258" y="945669"/>
            <a:ext cx="1577975" cy="960437"/>
          </a:xfrm>
          <a:custGeom>
            <a:avLst/>
            <a:gdLst>
              <a:gd name="T0" fmla="*/ 282 w 639"/>
              <a:gd name="T1" fmla="*/ 0 h 389"/>
              <a:gd name="T2" fmla="*/ 276 w 639"/>
              <a:gd name="T3" fmla="*/ 0 h 389"/>
              <a:gd name="T4" fmla="*/ 170 w 639"/>
              <a:gd name="T5" fmla="*/ 89 h 389"/>
              <a:gd name="T6" fmla="*/ 151 w 639"/>
              <a:gd name="T7" fmla="*/ 87 h 389"/>
              <a:gd name="T8" fmla="*/ 90 w 639"/>
              <a:gd name="T9" fmla="*/ 132 h 389"/>
              <a:gd name="T10" fmla="*/ 83 w 639"/>
              <a:gd name="T11" fmla="*/ 131 h 389"/>
              <a:gd name="T12" fmla="*/ 19 w 639"/>
              <a:gd name="T13" fmla="*/ 173 h 389"/>
              <a:gd name="T14" fmla="*/ 16 w 639"/>
              <a:gd name="T15" fmla="*/ 268 h 389"/>
              <a:gd name="T16" fmla="*/ 105 w 639"/>
              <a:gd name="T17" fmla="*/ 317 h 389"/>
              <a:gd name="T18" fmla="*/ 105 w 639"/>
              <a:gd name="T19" fmla="*/ 317 h 389"/>
              <a:gd name="T20" fmla="*/ 139 w 639"/>
              <a:gd name="T21" fmla="*/ 313 h 389"/>
              <a:gd name="T22" fmla="*/ 199 w 639"/>
              <a:gd name="T23" fmla="*/ 370 h 389"/>
              <a:gd name="T24" fmla="*/ 215 w 639"/>
              <a:gd name="T25" fmla="*/ 371 h 389"/>
              <a:gd name="T26" fmla="*/ 283 w 639"/>
              <a:gd name="T27" fmla="*/ 338 h 389"/>
              <a:gd name="T28" fmla="*/ 369 w 639"/>
              <a:gd name="T29" fmla="*/ 388 h 389"/>
              <a:gd name="T30" fmla="*/ 390 w 639"/>
              <a:gd name="T31" fmla="*/ 389 h 389"/>
              <a:gd name="T32" fmla="*/ 483 w 639"/>
              <a:gd name="T33" fmla="*/ 332 h 389"/>
              <a:gd name="T34" fmla="*/ 511 w 639"/>
              <a:gd name="T35" fmla="*/ 336 h 389"/>
              <a:gd name="T36" fmla="*/ 565 w 639"/>
              <a:gd name="T37" fmla="*/ 307 h 389"/>
              <a:gd name="T38" fmla="*/ 625 w 639"/>
              <a:gd name="T39" fmla="*/ 264 h 389"/>
              <a:gd name="T40" fmla="*/ 621 w 639"/>
              <a:gd name="T41" fmla="*/ 180 h 389"/>
              <a:gd name="T42" fmla="*/ 538 w 639"/>
              <a:gd name="T43" fmla="*/ 144 h 389"/>
              <a:gd name="T44" fmla="*/ 526 w 639"/>
              <a:gd name="T45" fmla="*/ 144 h 389"/>
              <a:gd name="T46" fmla="*/ 492 w 639"/>
              <a:gd name="T47" fmla="*/ 66 h 389"/>
              <a:gd name="T48" fmla="*/ 433 w 639"/>
              <a:gd name="T49" fmla="*/ 44 h 389"/>
              <a:gd name="T50" fmla="*/ 385 w 639"/>
              <a:gd name="T51" fmla="*/ 53 h 389"/>
              <a:gd name="T52" fmla="*/ 282 w 639"/>
              <a:gd name="T53" fmla="*/ 0 h 3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39" h="389">
                <a:moveTo>
                  <a:pt x="282" y="0"/>
                </a:moveTo>
                <a:cubicBezTo>
                  <a:pt x="280" y="0"/>
                  <a:pt x="278" y="0"/>
                  <a:pt x="276" y="0"/>
                </a:cubicBezTo>
                <a:cubicBezTo>
                  <a:pt x="192" y="2"/>
                  <a:pt x="174" y="69"/>
                  <a:pt x="170" y="89"/>
                </a:cubicBezTo>
                <a:cubicBezTo>
                  <a:pt x="163" y="87"/>
                  <a:pt x="157" y="87"/>
                  <a:pt x="151" y="87"/>
                </a:cubicBezTo>
                <a:cubicBezTo>
                  <a:pt x="108" y="87"/>
                  <a:pt x="94" y="120"/>
                  <a:pt x="90" y="132"/>
                </a:cubicBezTo>
                <a:cubicBezTo>
                  <a:pt x="88" y="131"/>
                  <a:pt x="85" y="131"/>
                  <a:pt x="83" y="131"/>
                </a:cubicBezTo>
                <a:cubicBezTo>
                  <a:pt x="58" y="131"/>
                  <a:pt x="34" y="147"/>
                  <a:pt x="19" y="173"/>
                </a:cubicBezTo>
                <a:cubicBezTo>
                  <a:pt x="1" y="203"/>
                  <a:pt x="0" y="238"/>
                  <a:pt x="16" y="268"/>
                </a:cubicBezTo>
                <a:cubicBezTo>
                  <a:pt x="39" y="308"/>
                  <a:pt x="77" y="317"/>
                  <a:pt x="105" y="317"/>
                </a:cubicBezTo>
                <a:cubicBezTo>
                  <a:pt x="105" y="317"/>
                  <a:pt x="105" y="317"/>
                  <a:pt x="105" y="317"/>
                </a:cubicBezTo>
                <a:cubicBezTo>
                  <a:pt x="120" y="317"/>
                  <a:pt x="133" y="314"/>
                  <a:pt x="139" y="313"/>
                </a:cubicBezTo>
                <a:cubicBezTo>
                  <a:pt x="142" y="327"/>
                  <a:pt x="152" y="361"/>
                  <a:pt x="199" y="370"/>
                </a:cubicBezTo>
                <a:cubicBezTo>
                  <a:pt x="204" y="371"/>
                  <a:pt x="210" y="371"/>
                  <a:pt x="215" y="371"/>
                </a:cubicBezTo>
                <a:cubicBezTo>
                  <a:pt x="250" y="371"/>
                  <a:pt x="273" y="350"/>
                  <a:pt x="283" y="338"/>
                </a:cubicBezTo>
                <a:cubicBezTo>
                  <a:pt x="289" y="353"/>
                  <a:pt x="307" y="378"/>
                  <a:pt x="369" y="388"/>
                </a:cubicBezTo>
                <a:cubicBezTo>
                  <a:pt x="376" y="389"/>
                  <a:pt x="383" y="389"/>
                  <a:pt x="390" y="389"/>
                </a:cubicBezTo>
                <a:cubicBezTo>
                  <a:pt x="450" y="389"/>
                  <a:pt x="476" y="346"/>
                  <a:pt x="483" y="332"/>
                </a:cubicBezTo>
                <a:cubicBezTo>
                  <a:pt x="493" y="335"/>
                  <a:pt x="502" y="336"/>
                  <a:pt x="511" y="336"/>
                </a:cubicBezTo>
                <a:cubicBezTo>
                  <a:pt x="545" y="336"/>
                  <a:pt x="560" y="315"/>
                  <a:pt x="565" y="307"/>
                </a:cubicBezTo>
                <a:cubicBezTo>
                  <a:pt x="589" y="307"/>
                  <a:pt x="611" y="290"/>
                  <a:pt x="625" y="264"/>
                </a:cubicBezTo>
                <a:cubicBezTo>
                  <a:pt x="639" y="234"/>
                  <a:pt x="638" y="202"/>
                  <a:pt x="621" y="180"/>
                </a:cubicBezTo>
                <a:cubicBezTo>
                  <a:pt x="598" y="148"/>
                  <a:pt x="559" y="144"/>
                  <a:pt x="538" y="144"/>
                </a:cubicBezTo>
                <a:cubicBezTo>
                  <a:pt x="534" y="144"/>
                  <a:pt x="530" y="144"/>
                  <a:pt x="526" y="144"/>
                </a:cubicBezTo>
                <a:cubicBezTo>
                  <a:pt x="528" y="130"/>
                  <a:pt x="528" y="98"/>
                  <a:pt x="492" y="66"/>
                </a:cubicBezTo>
                <a:cubicBezTo>
                  <a:pt x="476" y="51"/>
                  <a:pt x="456" y="44"/>
                  <a:pt x="433" y="44"/>
                </a:cubicBezTo>
                <a:cubicBezTo>
                  <a:pt x="411" y="44"/>
                  <a:pt x="393" y="50"/>
                  <a:pt x="385" y="53"/>
                </a:cubicBezTo>
                <a:cubicBezTo>
                  <a:pt x="378" y="40"/>
                  <a:pt x="351" y="0"/>
                  <a:pt x="282" y="0"/>
                </a:cubicBezTo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7" name="Freeform 10"/>
          <p:cNvSpPr>
            <a:spLocks/>
          </p:cNvSpPr>
          <p:nvPr/>
        </p:nvSpPr>
        <p:spPr bwMode="auto">
          <a:xfrm>
            <a:off x="3334708" y="977900"/>
            <a:ext cx="122238" cy="109537"/>
          </a:xfrm>
          <a:custGeom>
            <a:avLst/>
            <a:gdLst>
              <a:gd name="T0" fmla="*/ 25 w 50"/>
              <a:gd name="T1" fmla="*/ 0 h 44"/>
              <a:gd name="T2" fmla="*/ 5 w 50"/>
              <a:gd name="T3" fmla="*/ 13 h 44"/>
              <a:gd name="T4" fmla="*/ 16 w 50"/>
              <a:gd name="T5" fmla="*/ 42 h 44"/>
              <a:gd name="T6" fmla="*/ 25 w 50"/>
              <a:gd name="T7" fmla="*/ 44 h 44"/>
              <a:gd name="T8" fmla="*/ 45 w 50"/>
              <a:gd name="T9" fmla="*/ 32 h 44"/>
              <a:gd name="T10" fmla="*/ 34 w 50"/>
              <a:gd name="T11" fmla="*/ 2 h 44"/>
              <a:gd name="T12" fmla="*/ 25 w 50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44">
                <a:moveTo>
                  <a:pt x="25" y="0"/>
                </a:moveTo>
                <a:cubicBezTo>
                  <a:pt x="17" y="0"/>
                  <a:pt x="9" y="5"/>
                  <a:pt x="5" y="13"/>
                </a:cubicBezTo>
                <a:cubicBezTo>
                  <a:pt x="0" y="24"/>
                  <a:pt x="5" y="37"/>
                  <a:pt x="16" y="42"/>
                </a:cubicBezTo>
                <a:cubicBezTo>
                  <a:pt x="19" y="44"/>
                  <a:pt x="22" y="44"/>
                  <a:pt x="25" y="44"/>
                </a:cubicBezTo>
                <a:cubicBezTo>
                  <a:pt x="33" y="44"/>
                  <a:pt x="41" y="40"/>
                  <a:pt x="45" y="32"/>
                </a:cubicBezTo>
                <a:cubicBezTo>
                  <a:pt x="50" y="21"/>
                  <a:pt x="45" y="7"/>
                  <a:pt x="34" y="2"/>
                </a:cubicBezTo>
                <a:cubicBezTo>
                  <a:pt x="31" y="1"/>
                  <a:pt x="28" y="0"/>
                  <a:pt x="25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8" name="Freeform 11"/>
          <p:cNvSpPr>
            <a:spLocks/>
          </p:cNvSpPr>
          <p:nvPr/>
        </p:nvSpPr>
        <p:spPr bwMode="auto">
          <a:xfrm>
            <a:off x="3523621" y="1111250"/>
            <a:ext cx="193675" cy="171450"/>
          </a:xfrm>
          <a:custGeom>
            <a:avLst/>
            <a:gdLst>
              <a:gd name="T0" fmla="*/ 39 w 78"/>
              <a:gd name="T1" fmla="*/ 0 h 69"/>
              <a:gd name="T2" fmla="*/ 8 w 78"/>
              <a:gd name="T3" fmla="*/ 20 h 69"/>
              <a:gd name="T4" fmla="*/ 24 w 78"/>
              <a:gd name="T5" fmla="*/ 66 h 69"/>
              <a:gd name="T6" fmla="*/ 39 w 78"/>
              <a:gd name="T7" fmla="*/ 69 h 69"/>
              <a:gd name="T8" fmla="*/ 70 w 78"/>
              <a:gd name="T9" fmla="*/ 49 h 69"/>
              <a:gd name="T10" fmla="*/ 53 w 78"/>
              <a:gd name="T11" fmla="*/ 3 h 69"/>
              <a:gd name="T12" fmla="*/ 39 w 78"/>
              <a:gd name="T13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" h="69">
                <a:moveTo>
                  <a:pt x="39" y="0"/>
                </a:moveTo>
                <a:cubicBezTo>
                  <a:pt x="26" y="0"/>
                  <a:pt x="13" y="7"/>
                  <a:pt x="8" y="20"/>
                </a:cubicBezTo>
                <a:cubicBezTo>
                  <a:pt x="0" y="37"/>
                  <a:pt x="7" y="58"/>
                  <a:pt x="24" y="66"/>
                </a:cubicBezTo>
                <a:cubicBezTo>
                  <a:pt x="29" y="68"/>
                  <a:pt x="34" y="69"/>
                  <a:pt x="39" y="69"/>
                </a:cubicBezTo>
                <a:cubicBezTo>
                  <a:pt x="52" y="69"/>
                  <a:pt x="64" y="61"/>
                  <a:pt x="70" y="49"/>
                </a:cubicBezTo>
                <a:cubicBezTo>
                  <a:pt x="78" y="32"/>
                  <a:pt x="71" y="11"/>
                  <a:pt x="53" y="3"/>
                </a:cubicBezTo>
                <a:cubicBezTo>
                  <a:pt x="49" y="1"/>
                  <a:pt x="44" y="0"/>
                  <a:pt x="39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9" name="Freeform 12"/>
          <p:cNvSpPr>
            <a:spLocks/>
          </p:cNvSpPr>
          <p:nvPr/>
        </p:nvSpPr>
        <p:spPr bwMode="auto">
          <a:xfrm>
            <a:off x="2766383" y="3327400"/>
            <a:ext cx="123825" cy="111125"/>
          </a:xfrm>
          <a:custGeom>
            <a:avLst/>
            <a:gdLst>
              <a:gd name="T0" fmla="*/ 25 w 50"/>
              <a:gd name="T1" fmla="*/ 0 h 45"/>
              <a:gd name="T2" fmla="*/ 15 w 50"/>
              <a:gd name="T3" fmla="*/ 3 h 45"/>
              <a:gd name="T4" fmla="*/ 5 w 50"/>
              <a:gd name="T5" fmla="*/ 32 h 45"/>
              <a:gd name="T6" fmla="*/ 25 w 50"/>
              <a:gd name="T7" fmla="*/ 45 h 45"/>
              <a:gd name="T8" fmla="*/ 35 w 50"/>
              <a:gd name="T9" fmla="*/ 42 h 45"/>
              <a:gd name="T10" fmla="*/ 45 w 50"/>
              <a:gd name="T11" fmla="*/ 13 h 45"/>
              <a:gd name="T12" fmla="*/ 25 w 50"/>
              <a:gd name="T13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45">
                <a:moveTo>
                  <a:pt x="25" y="0"/>
                </a:moveTo>
                <a:cubicBezTo>
                  <a:pt x="22" y="0"/>
                  <a:pt x="18" y="1"/>
                  <a:pt x="15" y="3"/>
                </a:cubicBezTo>
                <a:cubicBezTo>
                  <a:pt x="4" y="8"/>
                  <a:pt x="0" y="21"/>
                  <a:pt x="5" y="32"/>
                </a:cubicBezTo>
                <a:cubicBezTo>
                  <a:pt x="9" y="40"/>
                  <a:pt x="17" y="45"/>
                  <a:pt x="25" y="45"/>
                </a:cubicBezTo>
                <a:cubicBezTo>
                  <a:pt x="28" y="45"/>
                  <a:pt x="32" y="44"/>
                  <a:pt x="35" y="42"/>
                </a:cubicBezTo>
                <a:cubicBezTo>
                  <a:pt x="46" y="37"/>
                  <a:pt x="50" y="23"/>
                  <a:pt x="45" y="13"/>
                </a:cubicBezTo>
                <a:cubicBezTo>
                  <a:pt x="41" y="5"/>
                  <a:pt x="33" y="0"/>
                  <a:pt x="25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0" name="Freeform 13"/>
          <p:cNvSpPr>
            <a:spLocks/>
          </p:cNvSpPr>
          <p:nvPr/>
        </p:nvSpPr>
        <p:spPr bwMode="auto">
          <a:xfrm>
            <a:off x="2747333" y="3576638"/>
            <a:ext cx="82550" cy="71437"/>
          </a:xfrm>
          <a:custGeom>
            <a:avLst/>
            <a:gdLst>
              <a:gd name="T0" fmla="*/ 17 w 34"/>
              <a:gd name="T1" fmla="*/ 0 h 29"/>
              <a:gd name="T2" fmla="*/ 10 w 34"/>
              <a:gd name="T3" fmla="*/ 1 h 29"/>
              <a:gd name="T4" fmla="*/ 4 w 34"/>
              <a:gd name="T5" fmla="*/ 21 h 29"/>
              <a:gd name="T6" fmla="*/ 17 w 34"/>
              <a:gd name="T7" fmla="*/ 29 h 29"/>
              <a:gd name="T8" fmla="*/ 24 w 34"/>
              <a:gd name="T9" fmla="*/ 28 h 29"/>
              <a:gd name="T10" fmla="*/ 30 w 34"/>
              <a:gd name="T11" fmla="*/ 8 h 29"/>
              <a:gd name="T12" fmla="*/ 17 w 34"/>
              <a:gd name="T13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" h="29">
                <a:moveTo>
                  <a:pt x="17" y="0"/>
                </a:moveTo>
                <a:cubicBezTo>
                  <a:pt x="15" y="0"/>
                  <a:pt x="12" y="0"/>
                  <a:pt x="10" y="1"/>
                </a:cubicBezTo>
                <a:cubicBezTo>
                  <a:pt x="3" y="5"/>
                  <a:pt x="0" y="14"/>
                  <a:pt x="4" y="21"/>
                </a:cubicBezTo>
                <a:cubicBezTo>
                  <a:pt x="6" y="26"/>
                  <a:pt x="11" y="29"/>
                  <a:pt x="17" y="29"/>
                </a:cubicBezTo>
                <a:cubicBezTo>
                  <a:pt x="19" y="29"/>
                  <a:pt x="21" y="29"/>
                  <a:pt x="24" y="28"/>
                </a:cubicBezTo>
                <a:cubicBezTo>
                  <a:pt x="31" y="24"/>
                  <a:pt x="34" y="15"/>
                  <a:pt x="30" y="8"/>
                </a:cubicBezTo>
                <a:cubicBezTo>
                  <a:pt x="28" y="3"/>
                  <a:pt x="22" y="0"/>
                  <a:pt x="17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1" name="Freeform 14"/>
          <p:cNvSpPr>
            <a:spLocks/>
          </p:cNvSpPr>
          <p:nvPr/>
        </p:nvSpPr>
        <p:spPr bwMode="auto">
          <a:xfrm>
            <a:off x="5939796" y="6151563"/>
            <a:ext cx="120650" cy="109537"/>
          </a:xfrm>
          <a:custGeom>
            <a:avLst/>
            <a:gdLst>
              <a:gd name="T0" fmla="*/ 24 w 49"/>
              <a:gd name="T1" fmla="*/ 0 h 44"/>
              <a:gd name="T2" fmla="*/ 8 w 49"/>
              <a:gd name="T3" fmla="*/ 7 h 44"/>
              <a:gd name="T4" fmla="*/ 9 w 49"/>
              <a:gd name="T5" fmla="*/ 38 h 44"/>
              <a:gd name="T6" fmla="*/ 24 w 49"/>
              <a:gd name="T7" fmla="*/ 44 h 44"/>
              <a:gd name="T8" fmla="*/ 40 w 49"/>
              <a:gd name="T9" fmla="*/ 37 h 44"/>
              <a:gd name="T10" fmla="*/ 39 w 49"/>
              <a:gd name="T11" fmla="*/ 6 h 44"/>
              <a:gd name="T12" fmla="*/ 24 w 49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9" h="44">
                <a:moveTo>
                  <a:pt x="24" y="0"/>
                </a:moveTo>
                <a:cubicBezTo>
                  <a:pt x="18" y="0"/>
                  <a:pt x="12" y="2"/>
                  <a:pt x="8" y="7"/>
                </a:cubicBezTo>
                <a:cubicBezTo>
                  <a:pt x="0" y="16"/>
                  <a:pt x="0" y="30"/>
                  <a:pt x="9" y="38"/>
                </a:cubicBezTo>
                <a:cubicBezTo>
                  <a:pt x="13" y="42"/>
                  <a:pt x="19" y="44"/>
                  <a:pt x="24" y="44"/>
                </a:cubicBezTo>
                <a:cubicBezTo>
                  <a:pt x="30" y="44"/>
                  <a:pt x="36" y="42"/>
                  <a:pt x="40" y="37"/>
                </a:cubicBezTo>
                <a:cubicBezTo>
                  <a:pt x="49" y="28"/>
                  <a:pt x="48" y="14"/>
                  <a:pt x="39" y="6"/>
                </a:cubicBezTo>
                <a:cubicBezTo>
                  <a:pt x="35" y="2"/>
                  <a:pt x="30" y="0"/>
                  <a:pt x="24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2" name="Freeform 15"/>
          <p:cNvSpPr>
            <a:spLocks/>
          </p:cNvSpPr>
          <p:nvPr/>
        </p:nvSpPr>
        <p:spPr bwMode="auto">
          <a:xfrm>
            <a:off x="5914396" y="5938838"/>
            <a:ext cx="80963" cy="74612"/>
          </a:xfrm>
          <a:custGeom>
            <a:avLst/>
            <a:gdLst>
              <a:gd name="T0" fmla="*/ 16 w 33"/>
              <a:gd name="T1" fmla="*/ 0 h 30"/>
              <a:gd name="T2" fmla="*/ 5 w 33"/>
              <a:gd name="T3" fmla="*/ 5 h 30"/>
              <a:gd name="T4" fmla="*/ 6 w 33"/>
              <a:gd name="T5" fmla="*/ 26 h 30"/>
              <a:gd name="T6" fmla="*/ 16 w 33"/>
              <a:gd name="T7" fmla="*/ 30 h 30"/>
              <a:gd name="T8" fmla="*/ 27 w 33"/>
              <a:gd name="T9" fmla="*/ 26 h 30"/>
              <a:gd name="T10" fmla="*/ 27 w 33"/>
              <a:gd name="T11" fmla="*/ 4 h 30"/>
              <a:gd name="T12" fmla="*/ 16 w 33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" h="30">
                <a:moveTo>
                  <a:pt x="16" y="0"/>
                </a:moveTo>
                <a:cubicBezTo>
                  <a:pt x="12" y="0"/>
                  <a:pt x="8" y="2"/>
                  <a:pt x="5" y="5"/>
                </a:cubicBezTo>
                <a:cubicBezTo>
                  <a:pt x="0" y="11"/>
                  <a:pt x="0" y="21"/>
                  <a:pt x="6" y="26"/>
                </a:cubicBezTo>
                <a:cubicBezTo>
                  <a:pt x="9" y="29"/>
                  <a:pt x="13" y="30"/>
                  <a:pt x="16" y="30"/>
                </a:cubicBezTo>
                <a:cubicBezTo>
                  <a:pt x="20" y="30"/>
                  <a:pt x="24" y="29"/>
                  <a:pt x="27" y="26"/>
                </a:cubicBezTo>
                <a:cubicBezTo>
                  <a:pt x="33" y="19"/>
                  <a:pt x="33" y="10"/>
                  <a:pt x="27" y="4"/>
                </a:cubicBezTo>
                <a:cubicBezTo>
                  <a:pt x="24" y="2"/>
                  <a:pt x="20" y="0"/>
                  <a:pt x="16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3" name="Freeform 16"/>
          <p:cNvSpPr>
            <a:spLocks/>
          </p:cNvSpPr>
          <p:nvPr/>
        </p:nvSpPr>
        <p:spPr bwMode="auto">
          <a:xfrm>
            <a:off x="6128708" y="5959475"/>
            <a:ext cx="188913" cy="168275"/>
          </a:xfrm>
          <a:custGeom>
            <a:avLst/>
            <a:gdLst>
              <a:gd name="T0" fmla="*/ 38 w 76"/>
              <a:gd name="T1" fmla="*/ 0 h 68"/>
              <a:gd name="T2" fmla="*/ 13 w 76"/>
              <a:gd name="T3" fmla="*/ 11 h 68"/>
              <a:gd name="T4" fmla="*/ 15 w 76"/>
              <a:gd name="T5" fmla="*/ 59 h 68"/>
              <a:gd name="T6" fmla="*/ 38 w 76"/>
              <a:gd name="T7" fmla="*/ 68 h 68"/>
              <a:gd name="T8" fmla="*/ 63 w 76"/>
              <a:gd name="T9" fmla="*/ 57 h 68"/>
              <a:gd name="T10" fmla="*/ 61 w 76"/>
              <a:gd name="T11" fmla="*/ 9 h 68"/>
              <a:gd name="T12" fmla="*/ 38 w 76"/>
              <a:gd name="T13" fmla="*/ 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68">
                <a:moveTo>
                  <a:pt x="38" y="0"/>
                </a:moveTo>
                <a:cubicBezTo>
                  <a:pt x="29" y="0"/>
                  <a:pt x="19" y="3"/>
                  <a:pt x="13" y="11"/>
                </a:cubicBezTo>
                <a:cubicBezTo>
                  <a:pt x="0" y="25"/>
                  <a:pt x="1" y="46"/>
                  <a:pt x="15" y="59"/>
                </a:cubicBezTo>
                <a:cubicBezTo>
                  <a:pt x="21" y="65"/>
                  <a:pt x="30" y="68"/>
                  <a:pt x="38" y="68"/>
                </a:cubicBezTo>
                <a:cubicBezTo>
                  <a:pt x="47" y="68"/>
                  <a:pt x="56" y="65"/>
                  <a:pt x="63" y="57"/>
                </a:cubicBezTo>
                <a:cubicBezTo>
                  <a:pt x="76" y="43"/>
                  <a:pt x="75" y="22"/>
                  <a:pt x="61" y="9"/>
                </a:cubicBezTo>
                <a:cubicBezTo>
                  <a:pt x="55" y="3"/>
                  <a:pt x="46" y="0"/>
                  <a:pt x="38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4" name="Freeform 17"/>
          <p:cNvSpPr>
            <a:spLocks/>
          </p:cNvSpPr>
          <p:nvPr/>
        </p:nvSpPr>
        <p:spPr bwMode="auto">
          <a:xfrm>
            <a:off x="9076696" y="4497388"/>
            <a:ext cx="115888" cy="107950"/>
          </a:xfrm>
          <a:custGeom>
            <a:avLst/>
            <a:gdLst>
              <a:gd name="T0" fmla="*/ 23 w 47"/>
              <a:gd name="T1" fmla="*/ 0 h 44"/>
              <a:gd name="T2" fmla="*/ 1 w 47"/>
              <a:gd name="T3" fmla="*/ 19 h 44"/>
              <a:gd name="T4" fmla="*/ 21 w 47"/>
              <a:gd name="T5" fmla="*/ 44 h 44"/>
              <a:gd name="T6" fmla="*/ 23 w 47"/>
              <a:gd name="T7" fmla="*/ 44 h 44"/>
              <a:gd name="T8" fmla="*/ 45 w 47"/>
              <a:gd name="T9" fmla="*/ 25 h 44"/>
              <a:gd name="T10" fmla="*/ 26 w 47"/>
              <a:gd name="T11" fmla="*/ 0 h 44"/>
              <a:gd name="T12" fmla="*/ 23 w 47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44">
                <a:moveTo>
                  <a:pt x="23" y="0"/>
                </a:moveTo>
                <a:cubicBezTo>
                  <a:pt x="12" y="0"/>
                  <a:pt x="3" y="8"/>
                  <a:pt x="1" y="19"/>
                </a:cubicBezTo>
                <a:cubicBezTo>
                  <a:pt x="0" y="32"/>
                  <a:pt x="8" y="43"/>
                  <a:pt x="21" y="44"/>
                </a:cubicBezTo>
                <a:cubicBezTo>
                  <a:pt x="21" y="44"/>
                  <a:pt x="22" y="44"/>
                  <a:pt x="23" y="44"/>
                </a:cubicBezTo>
                <a:cubicBezTo>
                  <a:pt x="34" y="44"/>
                  <a:pt x="44" y="36"/>
                  <a:pt x="45" y="25"/>
                </a:cubicBezTo>
                <a:cubicBezTo>
                  <a:pt x="47" y="13"/>
                  <a:pt x="38" y="2"/>
                  <a:pt x="26" y="0"/>
                </a:cubicBezTo>
                <a:cubicBezTo>
                  <a:pt x="25" y="0"/>
                  <a:pt x="24" y="0"/>
                  <a:pt x="23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5" name="Freeform 18"/>
          <p:cNvSpPr>
            <a:spLocks/>
          </p:cNvSpPr>
          <p:nvPr/>
        </p:nvSpPr>
        <p:spPr bwMode="auto">
          <a:xfrm>
            <a:off x="8927471" y="4354513"/>
            <a:ext cx="77788" cy="73025"/>
          </a:xfrm>
          <a:custGeom>
            <a:avLst/>
            <a:gdLst>
              <a:gd name="T0" fmla="*/ 16 w 32"/>
              <a:gd name="T1" fmla="*/ 0 h 30"/>
              <a:gd name="T2" fmla="*/ 1 w 32"/>
              <a:gd name="T3" fmla="*/ 13 h 30"/>
              <a:gd name="T4" fmla="*/ 14 w 32"/>
              <a:gd name="T5" fmla="*/ 30 h 30"/>
              <a:gd name="T6" fmla="*/ 16 w 32"/>
              <a:gd name="T7" fmla="*/ 30 h 30"/>
              <a:gd name="T8" fmla="*/ 31 w 32"/>
              <a:gd name="T9" fmla="*/ 17 h 30"/>
              <a:gd name="T10" fmla="*/ 18 w 32"/>
              <a:gd name="T11" fmla="*/ 0 h 30"/>
              <a:gd name="T12" fmla="*/ 16 w 32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30">
                <a:moveTo>
                  <a:pt x="16" y="0"/>
                </a:moveTo>
                <a:cubicBezTo>
                  <a:pt x="9" y="0"/>
                  <a:pt x="2" y="6"/>
                  <a:pt x="1" y="13"/>
                </a:cubicBezTo>
                <a:cubicBezTo>
                  <a:pt x="0" y="21"/>
                  <a:pt x="6" y="29"/>
                  <a:pt x="14" y="30"/>
                </a:cubicBezTo>
                <a:cubicBezTo>
                  <a:pt x="15" y="30"/>
                  <a:pt x="16" y="30"/>
                  <a:pt x="16" y="30"/>
                </a:cubicBezTo>
                <a:cubicBezTo>
                  <a:pt x="24" y="30"/>
                  <a:pt x="30" y="24"/>
                  <a:pt x="31" y="17"/>
                </a:cubicBezTo>
                <a:cubicBezTo>
                  <a:pt x="32" y="9"/>
                  <a:pt x="26" y="1"/>
                  <a:pt x="18" y="0"/>
                </a:cubicBezTo>
                <a:cubicBezTo>
                  <a:pt x="17" y="0"/>
                  <a:pt x="17" y="0"/>
                  <a:pt x="16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6" name="Freeform 19"/>
          <p:cNvSpPr>
            <a:spLocks/>
          </p:cNvSpPr>
          <p:nvPr/>
        </p:nvSpPr>
        <p:spPr bwMode="auto">
          <a:xfrm>
            <a:off x="9133846" y="4203700"/>
            <a:ext cx="180975" cy="169862"/>
          </a:xfrm>
          <a:custGeom>
            <a:avLst/>
            <a:gdLst>
              <a:gd name="T0" fmla="*/ 36 w 73"/>
              <a:gd name="T1" fmla="*/ 0 h 69"/>
              <a:gd name="T2" fmla="*/ 2 w 73"/>
              <a:gd name="T3" fmla="*/ 30 h 69"/>
              <a:gd name="T4" fmla="*/ 32 w 73"/>
              <a:gd name="T5" fmla="*/ 69 h 69"/>
              <a:gd name="T6" fmla="*/ 36 w 73"/>
              <a:gd name="T7" fmla="*/ 69 h 69"/>
              <a:gd name="T8" fmla="*/ 70 w 73"/>
              <a:gd name="T9" fmla="*/ 39 h 69"/>
              <a:gd name="T10" fmla="*/ 41 w 73"/>
              <a:gd name="T11" fmla="*/ 1 h 69"/>
              <a:gd name="T12" fmla="*/ 36 w 73"/>
              <a:gd name="T13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3" h="69">
                <a:moveTo>
                  <a:pt x="36" y="0"/>
                </a:moveTo>
                <a:cubicBezTo>
                  <a:pt x="19" y="0"/>
                  <a:pt x="4" y="13"/>
                  <a:pt x="2" y="30"/>
                </a:cubicBezTo>
                <a:cubicBezTo>
                  <a:pt x="0" y="49"/>
                  <a:pt x="13" y="67"/>
                  <a:pt x="32" y="69"/>
                </a:cubicBezTo>
                <a:cubicBezTo>
                  <a:pt x="33" y="69"/>
                  <a:pt x="35" y="69"/>
                  <a:pt x="36" y="69"/>
                </a:cubicBezTo>
                <a:cubicBezTo>
                  <a:pt x="53" y="69"/>
                  <a:pt x="68" y="57"/>
                  <a:pt x="70" y="39"/>
                </a:cubicBezTo>
                <a:cubicBezTo>
                  <a:pt x="73" y="20"/>
                  <a:pt x="59" y="3"/>
                  <a:pt x="41" y="1"/>
                </a:cubicBezTo>
                <a:cubicBezTo>
                  <a:pt x="39" y="1"/>
                  <a:pt x="38" y="0"/>
                  <a:pt x="36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7" name="Freeform 20"/>
          <p:cNvSpPr>
            <a:spLocks/>
          </p:cNvSpPr>
          <p:nvPr/>
        </p:nvSpPr>
        <p:spPr bwMode="auto">
          <a:xfrm>
            <a:off x="5838196" y="736600"/>
            <a:ext cx="112713" cy="107950"/>
          </a:xfrm>
          <a:custGeom>
            <a:avLst/>
            <a:gdLst>
              <a:gd name="T0" fmla="*/ 23 w 46"/>
              <a:gd name="T1" fmla="*/ 0 h 44"/>
              <a:gd name="T2" fmla="*/ 21 w 46"/>
              <a:gd name="T3" fmla="*/ 0 h 44"/>
              <a:gd name="T4" fmla="*/ 1 w 46"/>
              <a:gd name="T5" fmla="*/ 25 h 44"/>
              <a:gd name="T6" fmla="*/ 23 w 46"/>
              <a:gd name="T7" fmla="*/ 44 h 44"/>
              <a:gd name="T8" fmla="*/ 25 w 46"/>
              <a:gd name="T9" fmla="*/ 44 h 44"/>
              <a:gd name="T10" fmla="*/ 45 w 46"/>
              <a:gd name="T11" fmla="*/ 20 h 44"/>
              <a:gd name="T12" fmla="*/ 23 w 46"/>
              <a:gd name="T13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" h="44">
                <a:moveTo>
                  <a:pt x="23" y="0"/>
                </a:moveTo>
                <a:cubicBezTo>
                  <a:pt x="22" y="0"/>
                  <a:pt x="21" y="0"/>
                  <a:pt x="21" y="0"/>
                </a:cubicBezTo>
                <a:cubicBezTo>
                  <a:pt x="8" y="2"/>
                  <a:pt x="0" y="13"/>
                  <a:pt x="1" y="25"/>
                </a:cubicBezTo>
                <a:cubicBezTo>
                  <a:pt x="2" y="36"/>
                  <a:pt x="12" y="44"/>
                  <a:pt x="23" y="44"/>
                </a:cubicBezTo>
                <a:cubicBezTo>
                  <a:pt x="24" y="44"/>
                  <a:pt x="25" y="44"/>
                  <a:pt x="25" y="44"/>
                </a:cubicBezTo>
                <a:cubicBezTo>
                  <a:pt x="38" y="43"/>
                  <a:pt x="46" y="32"/>
                  <a:pt x="45" y="20"/>
                </a:cubicBezTo>
                <a:cubicBezTo>
                  <a:pt x="44" y="9"/>
                  <a:pt x="34" y="0"/>
                  <a:pt x="23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8" name="Freeform 21"/>
          <p:cNvSpPr>
            <a:spLocks/>
          </p:cNvSpPr>
          <p:nvPr/>
        </p:nvSpPr>
        <p:spPr bwMode="auto">
          <a:xfrm>
            <a:off x="5973133" y="554038"/>
            <a:ext cx="77788" cy="74612"/>
          </a:xfrm>
          <a:custGeom>
            <a:avLst/>
            <a:gdLst>
              <a:gd name="T0" fmla="*/ 15 w 31"/>
              <a:gd name="T1" fmla="*/ 0 h 30"/>
              <a:gd name="T2" fmla="*/ 14 w 31"/>
              <a:gd name="T3" fmla="*/ 0 h 30"/>
              <a:gd name="T4" fmla="*/ 1 w 31"/>
              <a:gd name="T5" fmla="*/ 16 h 30"/>
              <a:gd name="T6" fmla="*/ 15 w 31"/>
              <a:gd name="T7" fmla="*/ 30 h 30"/>
              <a:gd name="T8" fmla="*/ 17 w 31"/>
              <a:gd name="T9" fmla="*/ 29 h 30"/>
              <a:gd name="T10" fmla="*/ 30 w 31"/>
              <a:gd name="T11" fmla="*/ 13 h 30"/>
              <a:gd name="T12" fmla="*/ 15 w 31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" h="30">
                <a:moveTo>
                  <a:pt x="15" y="0"/>
                </a:moveTo>
                <a:cubicBezTo>
                  <a:pt x="15" y="0"/>
                  <a:pt x="14" y="0"/>
                  <a:pt x="14" y="0"/>
                </a:cubicBezTo>
                <a:cubicBezTo>
                  <a:pt x="6" y="1"/>
                  <a:pt x="0" y="8"/>
                  <a:pt x="1" y="16"/>
                </a:cubicBezTo>
                <a:cubicBezTo>
                  <a:pt x="1" y="24"/>
                  <a:pt x="8" y="30"/>
                  <a:pt x="15" y="30"/>
                </a:cubicBezTo>
                <a:cubicBezTo>
                  <a:pt x="16" y="30"/>
                  <a:pt x="16" y="30"/>
                  <a:pt x="17" y="29"/>
                </a:cubicBezTo>
                <a:cubicBezTo>
                  <a:pt x="25" y="29"/>
                  <a:pt x="31" y="21"/>
                  <a:pt x="30" y="13"/>
                </a:cubicBezTo>
                <a:cubicBezTo>
                  <a:pt x="29" y="5"/>
                  <a:pt x="23" y="0"/>
                  <a:pt x="15" y="0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9" name="Freeform 22"/>
          <p:cNvSpPr>
            <a:spLocks/>
          </p:cNvSpPr>
          <p:nvPr/>
        </p:nvSpPr>
        <p:spPr bwMode="auto">
          <a:xfrm>
            <a:off x="6082671" y="728663"/>
            <a:ext cx="177800" cy="171450"/>
          </a:xfrm>
          <a:custGeom>
            <a:avLst/>
            <a:gdLst>
              <a:gd name="T0" fmla="*/ 36 w 72"/>
              <a:gd name="T1" fmla="*/ 1 h 69"/>
              <a:gd name="T2" fmla="*/ 32 w 72"/>
              <a:gd name="T3" fmla="*/ 1 h 69"/>
              <a:gd name="T4" fmla="*/ 2 w 72"/>
              <a:gd name="T5" fmla="*/ 39 h 69"/>
              <a:gd name="T6" fmla="*/ 36 w 72"/>
              <a:gd name="T7" fmla="*/ 69 h 69"/>
              <a:gd name="T8" fmla="*/ 40 w 72"/>
              <a:gd name="T9" fmla="*/ 69 h 69"/>
              <a:gd name="T10" fmla="*/ 70 w 72"/>
              <a:gd name="T11" fmla="*/ 31 h 69"/>
              <a:gd name="T12" fmla="*/ 36 w 72"/>
              <a:gd name="T13" fmla="*/ 1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2" h="69">
                <a:moveTo>
                  <a:pt x="36" y="1"/>
                </a:moveTo>
                <a:cubicBezTo>
                  <a:pt x="35" y="1"/>
                  <a:pt x="33" y="1"/>
                  <a:pt x="32" y="1"/>
                </a:cubicBezTo>
                <a:cubicBezTo>
                  <a:pt x="13" y="3"/>
                  <a:pt x="0" y="20"/>
                  <a:pt x="2" y="39"/>
                </a:cubicBezTo>
                <a:cubicBezTo>
                  <a:pt x="4" y="56"/>
                  <a:pt x="19" y="69"/>
                  <a:pt x="36" y="69"/>
                </a:cubicBezTo>
                <a:cubicBezTo>
                  <a:pt x="37" y="69"/>
                  <a:pt x="38" y="69"/>
                  <a:pt x="40" y="69"/>
                </a:cubicBezTo>
                <a:cubicBezTo>
                  <a:pt x="59" y="67"/>
                  <a:pt x="72" y="50"/>
                  <a:pt x="70" y="31"/>
                </a:cubicBezTo>
                <a:cubicBezTo>
                  <a:pt x="68" y="14"/>
                  <a:pt x="53" y="0"/>
                  <a:pt x="36" y="1"/>
                </a:cubicBezTo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0" name="Freeform 23"/>
          <p:cNvSpPr>
            <a:spLocks/>
          </p:cNvSpPr>
          <p:nvPr/>
        </p:nvSpPr>
        <p:spPr bwMode="auto">
          <a:xfrm>
            <a:off x="7078033" y="2033588"/>
            <a:ext cx="2700338" cy="2454275"/>
          </a:xfrm>
          <a:custGeom>
            <a:avLst/>
            <a:gdLst>
              <a:gd name="T0" fmla="*/ 1048 w 1094"/>
              <a:gd name="T1" fmla="*/ 460 h 994"/>
              <a:gd name="T2" fmla="*/ 837 w 1094"/>
              <a:gd name="T3" fmla="*/ 368 h 994"/>
              <a:gd name="T4" fmla="*/ 806 w 1094"/>
              <a:gd name="T5" fmla="*/ 369 h 994"/>
              <a:gd name="T6" fmla="*/ 718 w 1094"/>
              <a:gd name="T7" fmla="*/ 169 h 994"/>
              <a:gd name="T8" fmla="*/ 567 w 1094"/>
              <a:gd name="T9" fmla="*/ 113 h 994"/>
              <a:gd name="T10" fmla="*/ 445 w 1094"/>
              <a:gd name="T11" fmla="*/ 138 h 994"/>
              <a:gd name="T12" fmla="*/ 183 w 1094"/>
              <a:gd name="T13" fmla="*/ 0 h 994"/>
              <a:gd name="T14" fmla="*/ 167 w 1094"/>
              <a:gd name="T15" fmla="*/ 1 h 994"/>
              <a:gd name="T16" fmla="*/ 0 w 1094"/>
              <a:gd name="T17" fmla="*/ 54 h 994"/>
              <a:gd name="T18" fmla="*/ 35 w 1094"/>
              <a:gd name="T19" fmla="*/ 154 h 994"/>
              <a:gd name="T20" fmla="*/ 93 w 1094"/>
              <a:gd name="T21" fmla="*/ 149 h 994"/>
              <a:gd name="T22" fmla="*/ 317 w 1094"/>
              <a:gd name="T23" fmla="*/ 308 h 994"/>
              <a:gd name="T24" fmla="*/ 335 w 1094"/>
              <a:gd name="T25" fmla="*/ 308 h 994"/>
              <a:gd name="T26" fmla="*/ 573 w 1094"/>
              <a:gd name="T27" fmla="*/ 460 h 994"/>
              <a:gd name="T28" fmla="*/ 581 w 1094"/>
              <a:gd name="T29" fmla="*/ 809 h 994"/>
              <a:gd name="T30" fmla="*/ 350 w 1094"/>
              <a:gd name="T31" fmla="*/ 979 h 994"/>
              <a:gd name="T32" fmla="*/ 406 w 1094"/>
              <a:gd name="T33" fmla="*/ 990 h 994"/>
              <a:gd name="T34" fmla="*/ 458 w 1094"/>
              <a:gd name="T35" fmla="*/ 994 h 994"/>
              <a:gd name="T36" fmla="*/ 696 w 1094"/>
              <a:gd name="T37" fmla="*/ 848 h 994"/>
              <a:gd name="T38" fmla="*/ 767 w 1094"/>
              <a:gd name="T39" fmla="*/ 860 h 994"/>
              <a:gd name="T40" fmla="*/ 904 w 1094"/>
              <a:gd name="T41" fmla="*/ 786 h 994"/>
              <a:gd name="T42" fmla="*/ 1056 w 1094"/>
              <a:gd name="T43" fmla="*/ 675 h 994"/>
              <a:gd name="T44" fmla="*/ 1048 w 1094"/>
              <a:gd name="T45" fmla="*/ 460 h 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94" h="994">
                <a:moveTo>
                  <a:pt x="1048" y="460"/>
                </a:moveTo>
                <a:cubicBezTo>
                  <a:pt x="987" y="380"/>
                  <a:pt x="890" y="368"/>
                  <a:pt x="837" y="368"/>
                </a:cubicBezTo>
                <a:cubicBezTo>
                  <a:pt x="824" y="368"/>
                  <a:pt x="814" y="368"/>
                  <a:pt x="806" y="369"/>
                </a:cubicBezTo>
                <a:cubicBezTo>
                  <a:pt x="811" y="334"/>
                  <a:pt x="809" y="252"/>
                  <a:pt x="718" y="169"/>
                </a:cubicBezTo>
                <a:cubicBezTo>
                  <a:pt x="677" y="132"/>
                  <a:pt x="626" y="113"/>
                  <a:pt x="567" y="113"/>
                </a:cubicBezTo>
                <a:cubicBezTo>
                  <a:pt x="512" y="113"/>
                  <a:pt x="465" y="130"/>
                  <a:pt x="445" y="138"/>
                </a:cubicBezTo>
                <a:cubicBezTo>
                  <a:pt x="427" y="103"/>
                  <a:pt x="359" y="0"/>
                  <a:pt x="183" y="0"/>
                </a:cubicBezTo>
                <a:cubicBezTo>
                  <a:pt x="178" y="0"/>
                  <a:pt x="172" y="0"/>
                  <a:pt x="167" y="1"/>
                </a:cubicBezTo>
                <a:cubicBezTo>
                  <a:pt x="94" y="3"/>
                  <a:pt x="40" y="25"/>
                  <a:pt x="0" y="54"/>
                </a:cubicBezTo>
                <a:cubicBezTo>
                  <a:pt x="20" y="93"/>
                  <a:pt x="30" y="130"/>
                  <a:pt x="35" y="154"/>
                </a:cubicBezTo>
                <a:cubicBezTo>
                  <a:pt x="55" y="151"/>
                  <a:pt x="75" y="149"/>
                  <a:pt x="93" y="149"/>
                </a:cubicBezTo>
                <a:cubicBezTo>
                  <a:pt x="244" y="149"/>
                  <a:pt x="300" y="261"/>
                  <a:pt x="317" y="308"/>
                </a:cubicBezTo>
                <a:cubicBezTo>
                  <a:pt x="323" y="308"/>
                  <a:pt x="329" y="308"/>
                  <a:pt x="335" y="308"/>
                </a:cubicBezTo>
                <a:cubicBezTo>
                  <a:pt x="426" y="308"/>
                  <a:pt x="517" y="366"/>
                  <a:pt x="573" y="460"/>
                </a:cubicBezTo>
                <a:cubicBezTo>
                  <a:pt x="638" y="570"/>
                  <a:pt x="641" y="701"/>
                  <a:pt x="581" y="809"/>
                </a:cubicBezTo>
                <a:cubicBezTo>
                  <a:pt x="523" y="915"/>
                  <a:pt x="434" y="961"/>
                  <a:pt x="350" y="979"/>
                </a:cubicBezTo>
                <a:cubicBezTo>
                  <a:pt x="367" y="983"/>
                  <a:pt x="385" y="987"/>
                  <a:pt x="406" y="990"/>
                </a:cubicBezTo>
                <a:cubicBezTo>
                  <a:pt x="423" y="992"/>
                  <a:pt x="441" y="994"/>
                  <a:pt x="458" y="994"/>
                </a:cubicBezTo>
                <a:cubicBezTo>
                  <a:pt x="611" y="994"/>
                  <a:pt x="678" y="883"/>
                  <a:pt x="696" y="848"/>
                </a:cubicBezTo>
                <a:cubicBezTo>
                  <a:pt x="721" y="856"/>
                  <a:pt x="745" y="860"/>
                  <a:pt x="767" y="860"/>
                </a:cubicBezTo>
                <a:cubicBezTo>
                  <a:pt x="852" y="860"/>
                  <a:pt x="893" y="805"/>
                  <a:pt x="904" y="786"/>
                </a:cubicBezTo>
                <a:cubicBezTo>
                  <a:pt x="965" y="784"/>
                  <a:pt x="1023" y="742"/>
                  <a:pt x="1056" y="675"/>
                </a:cubicBezTo>
                <a:cubicBezTo>
                  <a:pt x="1094" y="599"/>
                  <a:pt x="1091" y="517"/>
                  <a:pt x="1048" y="4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1" name="Freeform 24"/>
          <p:cNvSpPr>
            <a:spLocks/>
          </p:cNvSpPr>
          <p:nvPr/>
        </p:nvSpPr>
        <p:spPr bwMode="auto">
          <a:xfrm>
            <a:off x="4012571" y="833438"/>
            <a:ext cx="2476500" cy="1300162"/>
          </a:xfrm>
          <a:custGeom>
            <a:avLst/>
            <a:gdLst>
              <a:gd name="T0" fmla="*/ 118 w 1003"/>
              <a:gd name="T1" fmla="*/ 487 h 527"/>
              <a:gd name="T2" fmla="*/ 168 w 1003"/>
              <a:gd name="T3" fmla="*/ 527 h 527"/>
              <a:gd name="T4" fmla="*/ 335 w 1003"/>
              <a:gd name="T5" fmla="*/ 484 h 527"/>
              <a:gd name="T6" fmla="*/ 500 w 1003"/>
              <a:gd name="T7" fmla="*/ 515 h 527"/>
              <a:gd name="T8" fmla="*/ 870 w 1003"/>
              <a:gd name="T9" fmla="*/ 327 h 527"/>
              <a:gd name="T10" fmla="*/ 892 w 1003"/>
              <a:gd name="T11" fmla="*/ 327 h 527"/>
              <a:gd name="T12" fmla="*/ 1003 w 1003"/>
              <a:gd name="T13" fmla="*/ 343 h 527"/>
              <a:gd name="T14" fmla="*/ 981 w 1003"/>
              <a:gd name="T15" fmla="*/ 273 h 527"/>
              <a:gd name="T16" fmla="*/ 880 w 1003"/>
              <a:gd name="T17" fmla="*/ 208 h 527"/>
              <a:gd name="T18" fmla="*/ 868 w 1003"/>
              <a:gd name="T19" fmla="*/ 209 h 527"/>
              <a:gd name="T20" fmla="*/ 772 w 1003"/>
              <a:gd name="T21" fmla="*/ 138 h 527"/>
              <a:gd name="T22" fmla="*/ 742 w 1003"/>
              <a:gd name="T23" fmla="*/ 141 h 527"/>
              <a:gd name="T24" fmla="*/ 574 w 1003"/>
              <a:gd name="T25" fmla="*/ 0 h 527"/>
              <a:gd name="T26" fmla="*/ 565 w 1003"/>
              <a:gd name="T27" fmla="*/ 0 h 527"/>
              <a:gd name="T28" fmla="*/ 402 w 1003"/>
              <a:gd name="T29" fmla="*/ 85 h 527"/>
              <a:gd name="T30" fmla="*/ 327 w 1003"/>
              <a:gd name="T31" fmla="*/ 70 h 527"/>
              <a:gd name="T32" fmla="*/ 233 w 1003"/>
              <a:gd name="T33" fmla="*/ 105 h 527"/>
              <a:gd name="T34" fmla="*/ 178 w 1003"/>
              <a:gd name="T35" fmla="*/ 228 h 527"/>
              <a:gd name="T36" fmla="*/ 160 w 1003"/>
              <a:gd name="T37" fmla="*/ 228 h 527"/>
              <a:gd name="T38" fmla="*/ 29 w 1003"/>
              <a:gd name="T39" fmla="*/ 285 h 527"/>
              <a:gd name="T40" fmla="*/ 23 w 1003"/>
              <a:gd name="T41" fmla="*/ 418 h 527"/>
              <a:gd name="T42" fmla="*/ 118 w 1003"/>
              <a:gd name="T43" fmla="*/ 487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03" h="527">
                <a:moveTo>
                  <a:pt x="118" y="487"/>
                </a:moveTo>
                <a:cubicBezTo>
                  <a:pt x="123" y="496"/>
                  <a:pt x="138" y="517"/>
                  <a:pt x="168" y="527"/>
                </a:cubicBezTo>
                <a:cubicBezTo>
                  <a:pt x="217" y="498"/>
                  <a:pt x="273" y="484"/>
                  <a:pt x="335" y="484"/>
                </a:cubicBezTo>
                <a:cubicBezTo>
                  <a:pt x="405" y="484"/>
                  <a:pt x="465" y="502"/>
                  <a:pt x="500" y="515"/>
                </a:cubicBezTo>
                <a:cubicBezTo>
                  <a:pt x="531" y="460"/>
                  <a:pt x="631" y="327"/>
                  <a:pt x="870" y="327"/>
                </a:cubicBezTo>
                <a:cubicBezTo>
                  <a:pt x="877" y="327"/>
                  <a:pt x="884" y="327"/>
                  <a:pt x="892" y="327"/>
                </a:cubicBezTo>
                <a:cubicBezTo>
                  <a:pt x="933" y="328"/>
                  <a:pt x="970" y="334"/>
                  <a:pt x="1003" y="343"/>
                </a:cubicBezTo>
                <a:cubicBezTo>
                  <a:pt x="1001" y="319"/>
                  <a:pt x="994" y="295"/>
                  <a:pt x="981" y="273"/>
                </a:cubicBezTo>
                <a:cubicBezTo>
                  <a:pt x="957" y="233"/>
                  <a:pt x="919" y="208"/>
                  <a:pt x="880" y="208"/>
                </a:cubicBezTo>
                <a:cubicBezTo>
                  <a:pt x="876" y="208"/>
                  <a:pt x="872" y="208"/>
                  <a:pt x="868" y="209"/>
                </a:cubicBezTo>
                <a:cubicBezTo>
                  <a:pt x="862" y="190"/>
                  <a:pt x="840" y="138"/>
                  <a:pt x="772" y="138"/>
                </a:cubicBezTo>
                <a:cubicBezTo>
                  <a:pt x="763" y="138"/>
                  <a:pt x="753" y="139"/>
                  <a:pt x="742" y="141"/>
                </a:cubicBezTo>
                <a:cubicBezTo>
                  <a:pt x="736" y="110"/>
                  <a:pt x="707" y="4"/>
                  <a:pt x="574" y="0"/>
                </a:cubicBezTo>
                <a:cubicBezTo>
                  <a:pt x="571" y="0"/>
                  <a:pt x="568" y="0"/>
                  <a:pt x="565" y="0"/>
                </a:cubicBezTo>
                <a:cubicBezTo>
                  <a:pt x="455" y="0"/>
                  <a:pt x="413" y="64"/>
                  <a:pt x="402" y="85"/>
                </a:cubicBezTo>
                <a:cubicBezTo>
                  <a:pt x="390" y="80"/>
                  <a:pt x="361" y="70"/>
                  <a:pt x="327" y="70"/>
                </a:cubicBezTo>
                <a:cubicBezTo>
                  <a:pt x="290" y="70"/>
                  <a:pt x="258" y="82"/>
                  <a:pt x="233" y="105"/>
                </a:cubicBezTo>
                <a:cubicBezTo>
                  <a:pt x="177" y="156"/>
                  <a:pt x="176" y="207"/>
                  <a:pt x="178" y="228"/>
                </a:cubicBezTo>
                <a:cubicBezTo>
                  <a:pt x="173" y="228"/>
                  <a:pt x="167" y="228"/>
                  <a:pt x="160" y="228"/>
                </a:cubicBezTo>
                <a:cubicBezTo>
                  <a:pt x="127" y="228"/>
                  <a:pt x="66" y="235"/>
                  <a:pt x="29" y="285"/>
                </a:cubicBezTo>
                <a:cubicBezTo>
                  <a:pt x="2" y="320"/>
                  <a:pt x="0" y="371"/>
                  <a:pt x="23" y="418"/>
                </a:cubicBezTo>
                <a:cubicBezTo>
                  <a:pt x="44" y="460"/>
                  <a:pt x="80" y="486"/>
                  <a:pt x="118" y="4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2" name="Freeform 25"/>
          <p:cNvSpPr>
            <a:spLocks/>
          </p:cNvSpPr>
          <p:nvPr/>
        </p:nvSpPr>
        <p:spPr bwMode="auto">
          <a:xfrm>
            <a:off x="2480633" y="1860550"/>
            <a:ext cx="1949450" cy="1423987"/>
          </a:xfrm>
          <a:custGeom>
            <a:avLst/>
            <a:gdLst>
              <a:gd name="T0" fmla="*/ 268 w 790"/>
              <a:gd name="T1" fmla="*/ 571 h 577"/>
              <a:gd name="T2" fmla="*/ 279 w 790"/>
              <a:gd name="T3" fmla="*/ 555 h 577"/>
              <a:gd name="T4" fmla="*/ 582 w 790"/>
              <a:gd name="T5" fmla="*/ 421 h 577"/>
              <a:gd name="T6" fmla="*/ 611 w 790"/>
              <a:gd name="T7" fmla="*/ 422 h 577"/>
              <a:gd name="T8" fmla="*/ 738 w 790"/>
              <a:gd name="T9" fmla="*/ 149 h 577"/>
              <a:gd name="T10" fmla="*/ 790 w 790"/>
              <a:gd name="T11" fmla="*/ 110 h 577"/>
              <a:gd name="T12" fmla="*/ 622 w 790"/>
              <a:gd name="T13" fmla="*/ 0 h 577"/>
              <a:gd name="T14" fmla="*/ 612 w 790"/>
              <a:gd name="T15" fmla="*/ 0 h 577"/>
              <a:gd name="T16" fmla="*/ 435 w 790"/>
              <a:gd name="T17" fmla="*/ 93 h 577"/>
              <a:gd name="T18" fmla="*/ 353 w 790"/>
              <a:gd name="T19" fmla="*/ 76 h 577"/>
              <a:gd name="T20" fmla="*/ 252 w 790"/>
              <a:gd name="T21" fmla="*/ 114 h 577"/>
              <a:gd name="T22" fmla="*/ 193 w 790"/>
              <a:gd name="T23" fmla="*/ 248 h 577"/>
              <a:gd name="T24" fmla="*/ 172 w 790"/>
              <a:gd name="T25" fmla="*/ 247 h 577"/>
              <a:gd name="T26" fmla="*/ 31 w 790"/>
              <a:gd name="T27" fmla="*/ 309 h 577"/>
              <a:gd name="T28" fmla="*/ 25 w 790"/>
              <a:gd name="T29" fmla="*/ 453 h 577"/>
              <a:gd name="T30" fmla="*/ 127 w 790"/>
              <a:gd name="T31" fmla="*/ 528 h 577"/>
              <a:gd name="T32" fmla="*/ 219 w 790"/>
              <a:gd name="T33" fmla="*/ 577 h 577"/>
              <a:gd name="T34" fmla="*/ 267 w 790"/>
              <a:gd name="T35" fmla="*/ 570 h 577"/>
              <a:gd name="T36" fmla="*/ 268 w 790"/>
              <a:gd name="T37" fmla="*/ 571 h 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90" h="577">
                <a:moveTo>
                  <a:pt x="268" y="571"/>
                </a:moveTo>
                <a:cubicBezTo>
                  <a:pt x="271" y="565"/>
                  <a:pt x="275" y="560"/>
                  <a:pt x="279" y="555"/>
                </a:cubicBezTo>
                <a:cubicBezTo>
                  <a:pt x="366" y="439"/>
                  <a:pt x="506" y="421"/>
                  <a:pt x="582" y="421"/>
                </a:cubicBezTo>
                <a:cubicBezTo>
                  <a:pt x="591" y="421"/>
                  <a:pt x="601" y="421"/>
                  <a:pt x="611" y="422"/>
                </a:cubicBezTo>
                <a:cubicBezTo>
                  <a:pt x="607" y="368"/>
                  <a:pt x="618" y="257"/>
                  <a:pt x="738" y="149"/>
                </a:cubicBezTo>
                <a:cubicBezTo>
                  <a:pt x="754" y="134"/>
                  <a:pt x="772" y="121"/>
                  <a:pt x="790" y="110"/>
                </a:cubicBezTo>
                <a:cubicBezTo>
                  <a:pt x="771" y="65"/>
                  <a:pt x="725" y="4"/>
                  <a:pt x="622" y="0"/>
                </a:cubicBezTo>
                <a:cubicBezTo>
                  <a:pt x="618" y="0"/>
                  <a:pt x="615" y="0"/>
                  <a:pt x="612" y="0"/>
                </a:cubicBezTo>
                <a:cubicBezTo>
                  <a:pt x="493" y="0"/>
                  <a:pt x="447" y="69"/>
                  <a:pt x="435" y="93"/>
                </a:cubicBezTo>
                <a:cubicBezTo>
                  <a:pt x="422" y="87"/>
                  <a:pt x="390" y="76"/>
                  <a:pt x="353" y="76"/>
                </a:cubicBezTo>
                <a:cubicBezTo>
                  <a:pt x="313" y="76"/>
                  <a:pt x="279" y="89"/>
                  <a:pt x="252" y="114"/>
                </a:cubicBezTo>
                <a:cubicBezTo>
                  <a:pt x="191" y="169"/>
                  <a:pt x="190" y="224"/>
                  <a:pt x="193" y="248"/>
                </a:cubicBezTo>
                <a:cubicBezTo>
                  <a:pt x="188" y="247"/>
                  <a:pt x="181" y="247"/>
                  <a:pt x="172" y="247"/>
                </a:cubicBezTo>
                <a:cubicBezTo>
                  <a:pt x="137" y="247"/>
                  <a:pt x="71" y="255"/>
                  <a:pt x="31" y="309"/>
                </a:cubicBezTo>
                <a:cubicBezTo>
                  <a:pt x="2" y="347"/>
                  <a:pt x="0" y="403"/>
                  <a:pt x="25" y="453"/>
                </a:cubicBezTo>
                <a:cubicBezTo>
                  <a:pt x="47" y="498"/>
                  <a:pt x="86" y="526"/>
                  <a:pt x="127" y="528"/>
                </a:cubicBezTo>
                <a:cubicBezTo>
                  <a:pt x="135" y="541"/>
                  <a:pt x="162" y="577"/>
                  <a:pt x="219" y="577"/>
                </a:cubicBezTo>
                <a:cubicBezTo>
                  <a:pt x="234" y="577"/>
                  <a:pt x="250" y="575"/>
                  <a:pt x="267" y="570"/>
                </a:cubicBezTo>
                <a:lnTo>
                  <a:pt x="268" y="571"/>
                </a:ln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3" name="Freeform 26"/>
          <p:cNvSpPr>
            <a:spLocks/>
          </p:cNvSpPr>
          <p:nvPr/>
        </p:nvSpPr>
        <p:spPr bwMode="auto">
          <a:xfrm>
            <a:off x="6922458" y="4411663"/>
            <a:ext cx="1228725" cy="606425"/>
          </a:xfrm>
          <a:custGeom>
            <a:avLst/>
            <a:gdLst>
              <a:gd name="T0" fmla="*/ 468 w 498"/>
              <a:gd name="T1" fmla="*/ 0 h 246"/>
              <a:gd name="T2" fmla="*/ 317 w 498"/>
              <a:gd name="T3" fmla="*/ 26 h 246"/>
              <a:gd name="T4" fmla="*/ 206 w 498"/>
              <a:gd name="T5" fmla="*/ 14 h 246"/>
              <a:gd name="T6" fmla="*/ 0 w 498"/>
              <a:gd name="T7" fmla="*/ 211 h 246"/>
              <a:gd name="T8" fmla="*/ 82 w 498"/>
              <a:gd name="T9" fmla="*/ 246 h 246"/>
              <a:gd name="T10" fmla="*/ 103 w 498"/>
              <a:gd name="T11" fmla="*/ 244 h 246"/>
              <a:gd name="T12" fmla="*/ 195 w 498"/>
              <a:gd name="T13" fmla="*/ 191 h 246"/>
              <a:gd name="T14" fmla="*/ 268 w 498"/>
              <a:gd name="T15" fmla="*/ 226 h 246"/>
              <a:gd name="T16" fmla="*/ 285 w 498"/>
              <a:gd name="T17" fmla="*/ 225 h 246"/>
              <a:gd name="T18" fmla="*/ 349 w 498"/>
              <a:gd name="T19" fmla="*/ 164 h 246"/>
              <a:gd name="T20" fmla="*/ 385 w 498"/>
              <a:gd name="T21" fmla="*/ 168 h 246"/>
              <a:gd name="T22" fmla="*/ 481 w 498"/>
              <a:gd name="T23" fmla="*/ 116 h 246"/>
              <a:gd name="T24" fmla="*/ 478 w 498"/>
              <a:gd name="T25" fmla="*/ 14 h 246"/>
              <a:gd name="T26" fmla="*/ 468 w 498"/>
              <a:gd name="T27" fmla="*/ 0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98" h="246">
                <a:moveTo>
                  <a:pt x="468" y="0"/>
                </a:moveTo>
                <a:cubicBezTo>
                  <a:pt x="416" y="20"/>
                  <a:pt x="363" y="26"/>
                  <a:pt x="317" y="26"/>
                </a:cubicBezTo>
                <a:cubicBezTo>
                  <a:pt x="271" y="26"/>
                  <a:pt x="231" y="20"/>
                  <a:pt x="206" y="14"/>
                </a:cubicBezTo>
                <a:cubicBezTo>
                  <a:pt x="194" y="71"/>
                  <a:pt x="150" y="179"/>
                  <a:pt x="0" y="211"/>
                </a:cubicBezTo>
                <a:cubicBezTo>
                  <a:pt x="16" y="228"/>
                  <a:pt x="42" y="246"/>
                  <a:pt x="82" y="246"/>
                </a:cubicBezTo>
                <a:cubicBezTo>
                  <a:pt x="89" y="246"/>
                  <a:pt x="96" y="245"/>
                  <a:pt x="103" y="244"/>
                </a:cubicBezTo>
                <a:cubicBezTo>
                  <a:pt x="170" y="234"/>
                  <a:pt x="189" y="207"/>
                  <a:pt x="195" y="191"/>
                </a:cubicBezTo>
                <a:cubicBezTo>
                  <a:pt x="206" y="204"/>
                  <a:pt x="231" y="226"/>
                  <a:pt x="268" y="226"/>
                </a:cubicBezTo>
                <a:cubicBezTo>
                  <a:pt x="274" y="226"/>
                  <a:pt x="280" y="226"/>
                  <a:pt x="285" y="225"/>
                </a:cubicBezTo>
                <a:cubicBezTo>
                  <a:pt x="335" y="216"/>
                  <a:pt x="346" y="179"/>
                  <a:pt x="349" y="164"/>
                </a:cubicBezTo>
                <a:cubicBezTo>
                  <a:pt x="356" y="166"/>
                  <a:pt x="369" y="168"/>
                  <a:pt x="385" y="168"/>
                </a:cubicBezTo>
                <a:cubicBezTo>
                  <a:pt x="416" y="168"/>
                  <a:pt x="457" y="159"/>
                  <a:pt x="481" y="116"/>
                </a:cubicBezTo>
                <a:cubicBezTo>
                  <a:pt x="498" y="85"/>
                  <a:pt x="497" y="46"/>
                  <a:pt x="478" y="14"/>
                </a:cubicBezTo>
                <a:cubicBezTo>
                  <a:pt x="475" y="9"/>
                  <a:pt x="472" y="5"/>
                  <a:pt x="468" y="0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4" name="Freeform 27"/>
          <p:cNvSpPr>
            <a:spLocks/>
          </p:cNvSpPr>
          <p:nvPr/>
        </p:nvSpPr>
        <p:spPr bwMode="auto">
          <a:xfrm>
            <a:off x="5584196" y="4675188"/>
            <a:ext cx="2305050" cy="1096962"/>
          </a:xfrm>
          <a:custGeom>
            <a:avLst/>
            <a:gdLst>
              <a:gd name="T0" fmla="*/ 813 w 934"/>
              <a:gd name="T1" fmla="*/ 66 h 444"/>
              <a:gd name="T2" fmla="*/ 802 w 934"/>
              <a:gd name="T3" fmla="*/ 67 h 444"/>
              <a:gd name="T4" fmla="*/ 713 w 934"/>
              <a:gd name="T5" fmla="*/ 0 h 444"/>
              <a:gd name="T6" fmla="*/ 708 w 934"/>
              <a:gd name="T7" fmla="*/ 1 h 444"/>
              <a:gd name="T8" fmla="*/ 529 w 934"/>
              <a:gd name="T9" fmla="*/ 106 h 444"/>
              <a:gd name="T10" fmla="*/ 472 w 934"/>
              <a:gd name="T11" fmla="*/ 111 h 444"/>
              <a:gd name="T12" fmla="*/ 232 w 934"/>
              <a:gd name="T13" fmla="*/ 5 h 444"/>
              <a:gd name="T14" fmla="*/ 163 w 934"/>
              <a:gd name="T15" fmla="*/ 85 h 444"/>
              <a:gd name="T16" fmla="*/ 163 w 934"/>
              <a:gd name="T17" fmla="*/ 85 h 444"/>
              <a:gd name="T18" fmla="*/ 163 w 934"/>
              <a:gd name="T19" fmla="*/ 85 h 444"/>
              <a:gd name="T20" fmla="*/ 15 w 934"/>
              <a:gd name="T21" fmla="*/ 152 h 444"/>
              <a:gd name="T22" fmla="*/ 19 w 934"/>
              <a:gd name="T23" fmla="*/ 260 h 444"/>
              <a:gd name="T24" fmla="*/ 107 w 934"/>
              <a:gd name="T25" fmla="*/ 324 h 444"/>
              <a:gd name="T26" fmla="*/ 186 w 934"/>
              <a:gd name="T27" fmla="*/ 367 h 444"/>
              <a:gd name="T28" fmla="*/ 227 w 934"/>
              <a:gd name="T29" fmla="*/ 360 h 444"/>
              <a:gd name="T30" fmla="*/ 363 w 934"/>
              <a:gd name="T31" fmla="*/ 444 h 444"/>
              <a:gd name="T32" fmla="*/ 393 w 934"/>
              <a:gd name="T33" fmla="*/ 441 h 444"/>
              <a:gd name="T34" fmla="*/ 519 w 934"/>
              <a:gd name="T35" fmla="*/ 369 h 444"/>
              <a:gd name="T36" fmla="*/ 619 w 934"/>
              <a:gd name="T37" fmla="*/ 417 h 444"/>
              <a:gd name="T38" fmla="*/ 642 w 934"/>
              <a:gd name="T39" fmla="*/ 415 h 444"/>
              <a:gd name="T40" fmla="*/ 730 w 934"/>
              <a:gd name="T41" fmla="*/ 332 h 444"/>
              <a:gd name="T42" fmla="*/ 780 w 934"/>
              <a:gd name="T43" fmla="*/ 337 h 444"/>
              <a:gd name="T44" fmla="*/ 910 w 934"/>
              <a:gd name="T45" fmla="*/ 266 h 444"/>
              <a:gd name="T46" fmla="*/ 907 w 934"/>
              <a:gd name="T47" fmla="*/ 126 h 444"/>
              <a:gd name="T48" fmla="*/ 813 w 934"/>
              <a:gd name="T49" fmla="*/ 66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934" h="444">
                <a:moveTo>
                  <a:pt x="813" y="66"/>
                </a:moveTo>
                <a:cubicBezTo>
                  <a:pt x="809" y="66"/>
                  <a:pt x="806" y="66"/>
                  <a:pt x="802" y="67"/>
                </a:cubicBezTo>
                <a:cubicBezTo>
                  <a:pt x="797" y="49"/>
                  <a:pt x="776" y="0"/>
                  <a:pt x="713" y="0"/>
                </a:cubicBezTo>
                <a:cubicBezTo>
                  <a:pt x="711" y="0"/>
                  <a:pt x="709" y="1"/>
                  <a:pt x="708" y="1"/>
                </a:cubicBezTo>
                <a:cubicBezTo>
                  <a:pt x="676" y="46"/>
                  <a:pt x="621" y="90"/>
                  <a:pt x="529" y="106"/>
                </a:cubicBezTo>
                <a:cubicBezTo>
                  <a:pt x="510" y="110"/>
                  <a:pt x="490" y="111"/>
                  <a:pt x="472" y="111"/>
                </a:cubicBezTo>
                <a:cubicBezTo>
                  <a:pt x="356" y="111"/>
                  <a:pt x="276" y="50"/>
                  <a:pt x="232" y="5"/>
                </a:cubicBezTo>
                <a:cubicBezTo>
                  <a:pt x="220" y="29"/>
                  <a:pt x="200" y="57"/>
                  <a:pt x="163" y="85"/>
                </a:cubicBezTo>
                <a:cubicBezTo>
                  <a:pt x="163" y="85"/>
                  <a:pt x="163" y="85"/>
                  <a:pt x="163" y="85"/>
                </a:cubicBezTo>
                <a:cubicBezTo>
                  <a:pt x="163" y="85"/>
                  <a:pt x="163" y="85"/>
                  <a:pt x="163" y="85"/>
                </a:cubicBezTo>
                <a:cubicBezTo>
                  <a:pt x="129" y="110"/>
                  <a:pt x="82" y="134"/>
                  <a:pt x="15" y="152"/>
                </a:cubicBezTo>
                <a:cubicBezTo>
                  <a:pt x="0" y="183"/>
                  <a:pt x="1" y="223"/>
                  <a:pt x="19" y="260"/>
                </a:cubicBezTo>
                <a:cubicBezTo>
                  <a:pt x="39" y="299"/>
                  <a:pt x="72" y="323"/>
                  <a:pt x="107" y="324"/>
                </a:cubicBezTo>
                <a:cubicBezTo>
                  <a:pt x="113" y="335"/>
                  <a:pt x="137" y="367"/>
                  <a:pt x="186" y="367"/>
                </a:cubicBezTo>
                <a:cubicBezTo>
                  <a:pt x="198" y="367"/>
                  <a:pt x="212" y="364"/>
                  <a:pt x="227" y="360"/>
                </a:cubicBezTo>
                <a:cubicBezTo>
                  <a:pt x="236" y="380"/>
                  <a:pt x="275" y="444"/>
                  <a:pt x="363" y="444"/>
                </a:cubicBezTo>
                <a:cubicBezTo>
                  <a:pt x="373" y="444"/>
                  <a:pt x="383" y="443"/>
                  <a:pt x="393" y="441"/>
                </a:cubicBezTo>
                <a:cubicBezTo>
                  <a:pt x="484" y="428"/>
                  <a:pt x="511" y="391"/>
                  <a:pt x="519" y="369"/>
                </a:cubicBezTo>
                <a:cubicBezTo>
                  <a:pt x="534" y="387"/>
                  <a:pt x="568" y="417"/>
                  <a:pt x="619" y="417"/>
                </a:cubicBezTo>
                <a:cubicBezTo>
                  <a:pt x="627" y="417"/>
                  <a:pt x="635" y="416"/>
                  <a:pt x="642" y="415"/>
                </a:cubicBezTo>
                <a:cubicBezTo>
                  <a:pt x="711" y="403"/>
                  <a:pt x="726" y="352"/>
                  <a:pt x="730" y="332"/>
                </a:cubicBezTo>
                <a:cubicBezTo>
                  <a:pt x="740" y="334"/>
                  <a:pt x="758" y="337"/>
                  <a:pt x="780" y="337"/>
                </a:cubicBezTo>
                <a:cubicBezTo>
                  <a:pt x="821" y="337"/>
                  <a:pt x="878" y="325"/>
                  <a:pt x="910" y="266"/>
                </a:cubicBezTo>
                <a:cubicBezTo>
                  <a:pt x="934" y="223"/>
                  <a:pt x="933" y="170"/>
                  <a:pt x="907" y="126"/>
                </a:cubicBezTo>
                <a:cubicBezTo>
                  <a:pt x="885" y="89"/>
                  <a:pt x="849" y="66"/>
                  <a:pt x="813" y="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5" name="Freeform 28"/>
          <p:cNvSpPr>
            <a:spLocks/>
          </p:cNvSpPr>
          <p:nvPr/>
        </p:nvSpPr>
        <p:spPr bwMode="auto">
          <a:xfrm>
            <a:off x="3018796" y="4538663"/>
            <a:ext cx="3370263" cy="1595437"/>
          </a:xfrm>
          <a:custGeom>
            <a:avLst/>
            <a:gdLst>
              <a:gd name="T0" fmla="*/ 1215 w 1365"/>
              <a:gd name="T1" fmla="*/ 129 h 646"/>
              <a:gd name="T2" fmla="*/ 965 w 1365"/>
              <a:gd name="T3" fmla="*/ 225 h 646"/>
              <a:gd name="T4" fmla="*/ 891 w 1365"/>
              <a:gd name="T5" fmla="*/ 231 h 646"/>
              <a:gd name="T6" fmla="*/ 554 w 1365"/>
              <a:gd name="T7" fmla="*/ 31 h 646"/>
              <a:gd name="T8" fmla="*/ 461 w 1365"/>
              <a:gd name="T9" fmla="*/ 44 h 646"/>
              <a:gd name="T10" fmla="*/ 319 w 1365"/>
              <a:gd name="T11" fmla="*/ 0 h 646"/>
              <a:gd name="T12" fmla="*/ 192 w 1365"/>
              <a:gd name="T13" fmla="*/ 97 h 646"/>
              <a:gd name="T14" fmla="*/ 177 w 1365"/>
              <a:gd name="T15" fmla="*/ 96 h 646"/>
              <a:gd name="T16" fmla="*/ 39 w 1365"/>
              <a:gd name="T17" fmla="*/ 184 h 646"/>
              <a:gd name="T18" fmla="*/ 34 w 1365"/>
              <a:gd name="T19" fmla="*/ 387 h 646"/>
              <a:gd name="T20" fmla="*/ 225 w 1365"/>
              <a:gd name="T21" fmla="*/ 492 h 646"/>
              <a:gd name="T22" fmla="*/ 297 w 1365"/>
              <a:gd name="T23" fmla="*/ 483 h 646"/>
              <a:gd name="T24" fmla="*/ 425 w 1365"/>
              <a:gd name="T25" fmla="*/ 605 h 646"/>
              <a:gd name="T26" fmla="*/ 459 w 1365"/>
              <a:gd name="T27" fmla="*/ 608 h 646"/>
              <a:gd name="T28" fmla="*/ 605 w 1365"/>
              <a:gd name="T29" fmla="*/ 538 h 646"/>
              <a:gd name="T30" fmla="*/ 789 w 1365"/>
              <a:gd name="T31" fmla="*/ 643 h 646"/>
              <a:gd name="T32" fmla="*/ 832 w 1365"/>
              <a:gd name="T33" fmla="*/ 646 h 646"/>
              <a:gd name="T34" fmla="*/ 1032 w 1365"/>
              <a:gd name="T35" fmla="*/ 524 h 646"/>
              <a:gd name="T36" fmla="*/ 1091 w 1365"/>
              <a:gd name="T37" fmla="*/ 534 h 646"/>
              <a:gd name="T38" fmla="*/ 1206 w 1365"/>
              <a:gd name="T39" fmla="*/ 472 h 646"/>
              <a:gd name="T40" fmla="*/ 1334 w 1365"/>
              <a:gd name="T41" fmla="*/ 379 h 646"/>
              <a:gd name="T42" fmla="*/ 1327 w 1365"/>
              <a:gd name="T43" fmla="*/ 199 h 646"/>
              <a:gd name="T44" fmla="*/ 1215 w 1365"/>
              <a:gd name="T45" fmla="*/ 129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365" h="646">
                <a:moveTo>
                  <a:pt x="1215" y="129"/>
                </a:moveTo>
                <a:cubicBezTo>
                  <a:pt x="1168" y="169"/>
                  <a:pt x="1091" y="206"/>
                  <a:pt x="965" y="225"/>
                </a:cubicBezTo>
                <a:cubicBezTo>
                  <a:pt x="939" y="229"/>
                  <a:pt x="914" y="231"/>
                  <a:pt x="891" y="231"/>
                </a:cubicBezTo>
                <a:cubicBezTo>
                  <a:pt x="682" y="231"/>
                  <a:pt x="584" y="88"/>
                  <a:pt x="554" y="31"/>
                </a:cubicBezTo>
                <a:cubicBezTo>
                  <a:pt x="521" y="40"/>
                  <a:pt x="490" y="44"/>
                  <a:pt x="461" y="44"/>
                </a:cubicBezTo>
                <a:cubicBezTo>
                  <a:pt x="398" y="44"/>
                  <a:pt x="352" y="24"/>
                  <a:pt x="319" y="0"/>
                </a:cubicBezTo>
                <a:cubicBezTo>
                  <a:pt x="230" y="2"/>
                  <a:pt x="200" y="71"/>
                  <a:pt x="192" y="97"/>
                </a:cubicBezTo>
                <a:cubicBezTo>
                  <a:pt x="187" y="96"/>
                  <a:pt x="182" y="96"/>
                  <a:pt x="177" y="96"/>
                </a:cubicBezTo>
                <a:cubicBezTo>
                  <a:pt x="124" y="96"/>
                  <a:pt x="71" y="129"/>
                  <a:pt x="39" y="184"/>
                </a:cubicBezTo>
                <a:cubicBezTo>
                  <a:pt x="1" y="248"/>
                  <a:pt x="0" y="324"/>
                  <a:pt x="34" y="387"/>
                </a:cubicBezTo>
                <a:cubicBezTo>
                  <a:pt x="82" y="473"/>
                  <a:pt x="164" y="492"/>
                  <a:pt x="225" y="492"/>
                </a:cubicBezTo>
                <a:cubicBezTo>
                  <a:pt x="257" y="492"/>
                  <a:pt x="283" y="487"/>
                  <a:pt x="297" y="483"/>
                </a:cubicBezTo>
                <a:cubicBezTo>
                  <a:pt x="303" y="513"/>
                  <a:pt x="325" y="587"/>
                  <a:pt x="425" y="605"/>
                </a:cubicBezTo>
                <a:cubicBezTo>
                  <a:pt x="436" y="607"/>
                  <a:pt x="448" y="608"/>
                  <a:pt x="459" y="608"/>
                </a:cubicBezTo>
                <a:cubicBezTo>
                  <a:pt x="533" y="608"/>
                  <a:pt x="583" y="563"/>
                  <a:pt x="605" y="538"/>
                </a:cubicBezTo>
                <a:cubicBezTo>
                  <a:pt x="617" y="569"/>
                  <a:pt x="656" y="624"/>
                  <a:pt x="789" y="643"/>
                </a:cubicBezTo>
                <a:cubicBezTo>
                  <a:pt x="804" y="645"/>
                  <a:pt x="818" y="646"/>
                  <a:pt x="832" y="646"/>
                </a:cubicBezTo>
                <a:cubicBezTo>
                  <a:pt x="961" y="646"/>
                  <a:pt x="1017" y="554"/>
                  <a:pt x="1032" y="524"/>
                </a:cubicBezTo>
                <a:cubicBezTo>
                  <a:pt x="1053" y="531"/>
                  <a:pt x="1073" y="534"/>
                  <a:pt x="1091" y="534"/>
                </a:cubicBezTo>
                <a:cubicBezTo>
                  <a:pt x="1163" y="534"/>
                  <a:pt x="1197" y="488"/>
                  <a:pt x="1206" y="472"/>
                </a:cubicBezTo>
                <a:cubicBezTo>
                  <a:pt x="1257" y="471"/>
                  <a:pt x="1306" y="435"/>
                  <a:pt x="1334" y="379"/>
                </a:cubicBezTo>
                <a:cubicBezTo>
                  <a:pt x="1365" y="316"/>
                  <a:pt x="1363" y="247"/>
                  <a:pt x="1327" y="199"/>
                </a:cubicBezTo>
                <a:cubicBezTo>
                  <a:pt x="1296" y="158"/>
                  <a:pt x="1254" y="139"/>
                  <a:pt x="1215" y="129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2" name="Subtitle 4">
            <a:extLst>
              <a:ext uri="{FF2B5EF4-FFF2-40B4-BE49-F238E27FC236}">
                <a16:creationId xmlns:a16="http://schemas.microsoft.com/office/drawing/2014/main" id="{75854FC9-0942-4F2E-88B2-7133474B7FA7}"/>
              </a:ext>
            </a:extLst>
          </p:cNvPr>
          <p:cNvSpPr txBox="1">
            <a:spLocks/>
          </p:cNvSpPr>
          <p:nvPr/>
        </p:nvSpPr>
        <p:spPr>
          <a:xfrm>
            <a:off x="3132846" y="2608162"/>
            <a:ext cx="5430944" cy="23889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600" b="1" dirty="0">
                <a:solidFill>
                  <a:srgbClr val="FFFFFF"/>
                </a:solidFill>
              </a:rPr>
              <a:t>Infrastructure as code (IAC)</a:t>
            </a:r>
          </a:p>
          <a:p>
            <a:r>
              <a:rPr lang="fr-FR" sz="3600" b="1" dirty="0">
                <a:solidFill>
                  <a:srgbClr val="FFFFFF"/>
                </a:solidFill>
              </a:rPr>
              <a:t>C’est quoi ?</a:t>
            </a:r>
          </a:p>
        </p:txBody>
      </p:sp>
    </p:spTree>
    <p:extLst>
      <p:ext uri="{BB962C8B-B14F-4D97-AF65-F5344CB8AC3E}">
        <p14:creationId xmlns:p14="http://schemas.microsoft.com/office/powerpoint/2010/main" val="173708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0" grpId="0" animBg="1"/>
      <p:bldP spid="51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4485B7F-9339-47DF-B29B-3138E01BB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518" y="387751"/>
            <a:ext cx="7178989" cy="5384242"/>
          </a:xfrm>
          <a:prstGeom prst="rect">
            <a:avLst/>
          </a:prstGeom>
        </p:spPr>
      </p:pic>
      <p:sp>
        <p:nvSpPr>
          <p:cNvPr id="115" name="TextBox 160">
            <a:extLst>
              <a:ext uri="{FF2B5EF4-FFF2-40B4-BE49-F238E27FC236}">
                <a16:creationId xmlns:a16="http://schemas.microsoft.com/office/drawing/2014/main" id="{0A847A99-DF9A-4F30-B86C-5E6D1EAC7B68}"/>
              </a:ext>
            </a:extLst>
          </p:cNvPr>
          <p:cNvSpPr txBox="1"/>
          <p:nvPr/>
        </p:nvSpPr>
        <p:spPr>
          <a:xfrm>
            <a:off x="-450874" y="3306014"/>
            <a:ext cx="7566785" cy="6093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192">
              <a:lnSpc>
                <a:spcPct val="90000"/>
              </a:lnSpc>
            </a:pPr>
            <a:r>
              <a:rPr lang="en-US" sz="4400" b="1" strike="sngStrike" spc="-49" dirty="0">
                <a:solidFill>
                  <a:srgbClr val="000000"/>
                </a:solidFill>
                <a:latin typeface="Segoe UI Semilight" panose="020B0402040204020203" pitchFamily="34" charset="0"/>
              </a:rPr>
              <a:t>YACK</a:t>
            </a:r>
            <a:r>
              <a:rPr lang="en-US" sz="4400" b="1" spc="-49" dirty="0">
                <a:solidFill>
                  <a:srgbClr val="000000"/>
                </a:solidFill>
                <a:latin typeface="Segoe UI Semilight" panose="020B0402040204020203" pitchFamily="34" charset="0"/>
              </a:rPr>
              <a:t> </a:t>
            </a:r>
            <a:r>
              <a:rPr lang="en-US" sz="4400" b="1" spc="-49" dirty="0">
                <a:solidFill>
                  <a:srgbClr val="000000"/>
                </a:solidFill>
                <a:latin typeface="Segoe UI Semilight" panose="020B0402040204020203" pitchFamily="34" charset="0"/>
                <a:sym typeface="Wingdings" panose="05000000000000000000" pitchFamily="2" charset="2"/>
              </a:rPr>
              <a:t> </a:t>
            </a:r>
            <a:r>
              <a:rPr lang="en-US" sz="4400" b="1" spc="-49" dirty="0">
                <a:solidFill>
                  <a:srgbClr val="000000"/>
                </a:solidFill>
                <a:latin typeface="Segoe UI Semilight" panose="020B0402040204020203" pitchFamily="34" charset="0"/>
              </a:rPr>
              <a:t>IAC</a:t>
            </a:r>
          </a:p>
        </p:txBody>
      </p:sp>
    </p:spTree>
    <p:extLst>
      <p:ext uri="{BB962C8B-B14F-4D97-AF65-F5344CB8AC3E}">
        <p14:creationId xmlns:p14="http://schemas.microsoft.com/office/powerpoint/2010/main" val="80581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60">
            <a:extLst>
              <a:ext uri="{FF2B5EF4-FFF2-40B4-BE49-F238E27FC236}">
                <a16:creationId xmlns:a16="http://schemas.microsoft.com/office/drawing/2014/main" id="{0A847A99-DF9A-4F30-B86C-5E6D1EAC7B68}"/>
              </a:ext>
            </a:extLst>
          </p:cNvPr>
          <p:cNvSpPr txBox="1"/>
          <p:nvPr/>
        </p:nvSpPr>
        <p:spPr>
          <a:xfrm>
            <a:off x="394699" y="603603"/>
            <a:ext cx="7566785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192">
              <a:lnSpc>
                <a:spcPct val="90000"/>
              </a:lnSpc>
            </a:pPr>
            <a:r>
              <a:rPr lang="fr-FR" sz="2800" dirty="0">
                <a:solidFill>
                  <a:srgbClr val="333333"/>
                </a:solidFill>
                <a:latin typeface="Droid Sans"/>
              </a:rPr>
              <a:t>L’Infrastructure as Code : Définition</a:t>
            </a:r>
            <a:endParaRPr lang="en-US" sz="2549" b="1" spc="-49" dirty="0">
              <a:solidFill>
                <a:srgbClr val="000000"/>
              </a:solidFill>
              <a:latin typeface="Segoe UI Semilight" panose="020B0402040204020203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C069D2B-399C-483F-9C2F-2DA74E21C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524" y="3429000"/>
            <a:ext cx="4995936" cy="22477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183097E-76B1-4AB4-802D-0DB07B8348C6}"/>
              </a:ext>
            </a:extLst>
          </p:cNvPr>
          <p:cNvSpPr/>
          <p:nvPr/>
        </p:nvSpPr>
        <p:spPr>
          <a:xfrm>
            <a:off x="2184171" y="1564943"/>
            <a:ext cx="75667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333333"/>
                </a:solidFill>
                <a:latin typeface="Droid Sans"/>
              </a:rPr>
              <a:t>« L’Infrastructure as Code, ou IaC, est un type de configuration informatique permettant aux développeurs et aux techniciens d’exploitation de gérer et d’approvisionner automatiquement l’infrastructure informatique </a:t>
            </a:r>
            <a:r>
              <a:rPr lang="fr-FR" b="1" dirty="0">
                <a:solidFill>
                  <a:srgbClr val="333333"/>
                </a:solidFill>
                <a:latin typeface="&amp;quot"/>
              </a:rPr>
              <a:t>par le biais du code sans passer par des processus manuels</a:t>
            </a:r>
            <a:r>
              <a:rPr lang="fr-FR" dirty="0">
                <a:solidFill>
                  <a:srgbClr val="333333"/>
                </a:solidFill>
                <a:latin typeface="Droid Sans"/>
              </a:rPr>
              <a:t>. »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8030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60">
            <a:extLst>
              <a:ext uri="{FF2B5EF4-FFF2-40B4-BE49-F238E27FC236}">
                <a16:creationId xmlns:a16="http://schemas.microsoft.com/office/drawing/2014/main" id="{0A847A99-DF9A-4F30-B86C-5E6D1EAC7B68}"/>
              </a:ext>
            </a:extLst>
          </p:cNvPr>
          <p:cNvSpPr txBox="1"/>
          <p:nvPr/>
        </p:nvSpPr>
        <p:spPr>
          <a:xfrm>
            <a:off x="424196" y="701926"/>
            <a:ext cx="7566785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192">
              <a:lnSpc>
                <a:spcPct val="90000"/>
              </a:lnSpc>
            </a:pPr>
            <a:r>
              <a:rPr lang="fr-FR" sz="2800" dirty="0">
                <a:solidFill>
                  <a:srgbClr val="333333"/>
                </a:solidFill>
                <a:latin typeface="Droid Sans"/>
              </a:rPr>
              <a:t>L’Infrastructure as Code : Principes</a:t>
            </a:r>
            <a:endParaRPr lang="en-US" sz="2549" b="1" spc="-49" dirty="0">
              <a:solidFill>
                <a:srgbClr val="000000"/>
              </a:solidFill>
              <a:latin typeface="Segoe UI Semilight" panose="020B04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4EFDFD-2743-435A-86BD-09DAFAF375C3}"/>
              </a:ext>
            </a:extLst>
          </p:cNvPr>
          <p:cNvSpPr/>
          <p:nvPr/>
        </p:nvSpPr>
        <p:spPr>
          <a:xfrm>
            <a:off x="1150374" y="1748135"/>
            <a:ext cx="10058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373A3C"/>
                </a:solidFill>
                <a:latin typeface="Oxygen"/>
              </a:rPr>
              <a:t>« L’</a:t>
            </a:r>
            <a:r>
              <a:rPr lang="fr-FR" dirty="0" err="1">
                <a:solidFill>
                  <a:srgbClr val="373A3C"/>
                </a:solidFill>
                <a:latin typeface="Oxygen"/>
              </a:rPr>
              <a:t>IaC</a:t>
            </a:r>
            <a:r>
              <a:rPr lang="fr-FR" dirty="0">
                <a:solidFill>
                  <a:srgbClr val="373A3C"/>
                </a:solidFill>
                <a:latin typeface="Oxygen"/>
              </a:rPr>
              <a:t> s’appuie sur un langage descriptif (DSL - Domain-</a:t>
            </a:r>
            <a:r>
              <a:rPr lang="fr-FR" dirty="0" err="1">
                <a:solidFill>
                  <a:srgbClr val="373A3C"/>
                </a:solidFill>
                <a:latin typeface="Oxygen"/>
              </a:rPr>
              <a:t>Specific</a:t>
            </a:r>
            <a:r>
              <a:rPr lang="fr-FR" dirty="0">
                <a:solidFill>
                  <a:srgbClr val="373A3C"/>
                </a:solidFill>
                <a:latin typeface="Oxygen"/>
              </a:rPr>
              <a:t>-</a:t>
            </a:r>
            <a:r>
              <a:rPr lang="fr-FR" dirty="0" err="1">
                <a:solidFill>
                  <a:srgbClr val="373A3C"/>
                </a:solidFill>
                <a:latin typeface="Oxygen"/>
              </a:rPr>
              <a:t>Language</a:t>
            </a:r>
            <a:r>
              <a:rPr lang="fr-FR" dirty="0">
                <a:solidFill>
                  <a:srgbClr val="373A3C"/>
                </a:solidFill>
                <a:latin typeface="Oxygen"/>
              </a:rPr>
              <a:t>) pour coder des processus de déploiement et de mise à disposition qui sont adaptatifs et plus polyvalents. »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B11787E-0CCD-4506-89E3-4F1D1A93F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81" y="3199476"/>
            <a:ext cx="4143222" cy="231605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6ECECED-F133-4BCA-9838-C64679E23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667" y="2647021"/>
            <a:ext cx="3782216" cy="305568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CD62D08-A413-494A-8540-27D57F75B3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392" y="3202086"/>
            <a:ext cx="1546364" cy="646332"/>
          </a:xfrm>
          <a:prstGeom prst="rect">
            <a:avLst/>
          </a:prstGeom>
        </p:spPr>
      </p:pic>
      <p:pic>
        <p:nvPicPr>
          <p:cNvPr id="1026" name="Picture 2" descr="Image associée">
            <a:hlinkClick r:id="rId5"/>
            <a:extLst>
              <a:ext uri="{FF2B5EF4-FFF2-40B4-BE49-F238E27FC236}">
                <a16:creationId xmlns:a16="http://schemas.microsoft.com/office/drawing/2014/main" id="{123D04B1-DF19-46A0-9865-1F136DAD9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459" y="4174865"/>
            <a:ext cx="2183752" cy="72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3703196-2071-4270-A5B0-02563ED37EC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688" y="5045275"/>
            <a:ext cx="857772" cy="94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6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60">
            <a:extLst>
              <a:ext uri="{FF2B5EF4-FFF2-40B4-BE49-F238E27FC236}">
                <a16:creationId xmlns:a16="http://schemas.microsoft.com/office/drawing/2014/main" id="{0A847A99-DF9A-4F30-B86C-5E6D1EAC7B68}"/>
              </a:ext>
            </a:extLst>
          </p:cNvPr>
          <p:cNvSpPr txBox="1"/>
          <p:nvPr/>
        </p:nvSpPr>
        <p:spPr>
          <a:xfrm>
            <a:off x="0" y="652765"/>
            <a:ext cx="10579510" cy="3530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192">
              <a:lnSpc>
                <a:spcPct val="90000"/>
              </a:lnSpc>
            </a:pPr>
            <a:r>
              <a:rPr lang="fr-FR" sz="2400" dirty="0">
                <a:solidFill>
                  <a:srgbClr val="333333"/>
                </a:solidFill>
                <a:latin typeface="Droid Sans"/>
              </a:rPr>
              <a:t>L’Infrastructure as Code :  Partie intégrante des processus </a:t>
            </a:r>
            <a:r>
              <a:rPr lang="en-US" sz="2549" b="1" spc="-49" dirty="0">
                <a:solidFill>
                  <a:srgbClr val="000000"/>
                </a:solidFill>
                <a:latin typeface="Segoe UI Semilight" panose="020B0402040204020203" pitchFamily="34" charset="0"/>
              </a:rPr>
              <a:t>DEVOPS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F476198-F031-4D9C-A8E9-A97A4F2B3A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63" y="1848464"/>
            <a:ext cx="4667168" cy="333313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FC22C94-4CDA-4BAA-A154-688077899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929" y="2138813"/>
            <a:ext cx="5569968" cy="258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46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imbuz">
      <a:dk1>
        <a:sysClr val="windowText" lastClr="000000"/>
      </a:dk1>
      <a:lt1>
        <a:sysClr val="window" lastClr="FFFFFF"/>
      </a:lt1>
      <a:dk2>
        <a:srgbClr val="3A3838"/>
      </a:dk2>
      <a:lt2>
        <a:srgbClr val="A5A5A5"/>
      </a:lt2>
      <a:accent1>
        <a:srgbClr val="6AAEDA"/>
      </a:accent1>
      <a:accent2>
        <a:srgbClr val="66CAC5"/>
      </a:accent2>
      <a:accent3>
        <a:srgbClr val="ED6566"/>
      </a:accent3>
      <a:accent4>
        <a:srgbClr val="FEC444"/>
      </a:accent4>
      <a:accent5>
        <a:srgbClr val="C86DAA"/>
      </a:accent5>
      <a:accent6>
        <a:srgbClr val="92D050"/>
      </a:accent6>
      <a:hlink>
        <a:srgbClr val="A05024"/>
      </a:hlink>
      <a:folHlink>
        <a:srgbClr val="FEC037"/>
      </a:folHlink>
    </a:clrScheme>
    <a:fontScheme name="Custom 21">
      <a:majorFont>
        <a:latin typeface="oxygen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ith Footer">
  <a:themeElements>
    <a:clrScheme name="Nimbuz">
      <a:dk1>
        <a:sysClr val="windowText" lastClr="000000"/>
      </a:dk1>
      <a:lt1>
        <a:sysClr val="window" lastClr="FFFFFF"/>
      </a:lt1>
      <a:dk2>
        <a:srgbClr val="3A3838"/>
      </a:dk2>
      <a:lt2>
        <a:srgbClr val="A5A5A5"/>
      </a:lt2>
      <a:accent1>
        <a:srgbClr val="6AAEDA"/>
      </a:accent1>
      <a:accent2>
        <a:srgbClr val="66CAC5"/>
      </a:accent2>
      <a:accent3>
        <a:srgbClr val="ED6566"/>
      </a:accent3>
      <a:accent4>
        <a:srgbClr val="FEC444"/>
      </a:accent4>
      <a:accent5>
        <a:srgbClr val="C86DAA"/>
      </a:accent5>
      <a:accent6>
        <a:srgbClr val="92D050"/>
      </a:accent6>
      <a:hlink>
        <a:srgbClr val="A05024"/>
      </a:hlink>
      <a:folHlink>
        <a:srgbClr val="FEC037"/>
      </a:folHlink>
    </a:clrScheme>
    <a:fontScheme name="Custom 21">
      <a:majorFont>
        <a:latin typeface="oxygen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agnus Master Theme">
  <a:themeElements>
    <a:clrScheme name="Custom 4">
      <a:dk1>
        <a:srgbClr val="000000"/>
      </a:dk1>
      <a:lt1>
        <a:srgbClr val="FFFFFF"/>
      </a:lt1>
      <a:dk2>
        <a:srgbClr val="002050"/>
      </a:dk2>
      <a:lt2>
        <a:srgbClr val="FFFFFF"/>
      </a:lt2>
      <a:accent1>
        <a:srgbClr val="0072C6"/>
      </a:accent1>
      <a:accent2>
        <a:srgbClr val="DC3C00"/>
      </a:accent2>
      <a:accent3>
        <a:srgbClr val="505050"/>
      </a:accent3>
      <a:accent4>
        <a:srgbClr val="D2D2D2"/>
      </a:accent4>
      <a:accent5>
        <a:srgbClr val="7FBA00"/>
      </a:accent5>
      <a:accent6>
        <a:srgbClr val="007233"/>
      </a:accent6>
      <a:hlink>
        <a:srgbClr val="FFFFFF"/>
      </a:hlink>
      <a:folHlink>
        <a:srgbClr val="FFFFFF"/>
      </a:folHlink>
    </a:clrScheme>
    <a:fontScheme name="Custom Theme Fonts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chEd_2013_Template_r05" id="{52CF7746-2BCC-4712-8D0A-4EFD2BD35E94}" vid="{95027F19-C175-4D31-A201-08949528A904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13165</TotalTime>
  <Words>111</Words>
  <Application>Microsoft Office PowerPoint</Application>
  <PresentationFormat>Grand écran</PresentationFormat>
  <Paragraphs>33</Paragraphs>
  <Slides>14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14</vt:i4>
      </vt:variant>
    </vt:vector>
  </HeadingPairs>
  <TitlesOfParts>
    <vt:vector size="30" baseType="lpstr">
      <vt:lpstr>&amp;quot</vt:lpstr>
      <vt:lpstr>Arial</vt:lpstr>
      <vt:lpstr>Bebas</vt:lpstr>
      <vt:lpstr>Calibri</vt:lpstr>
      <vt:lpstr>Calibri</vt:lpstr>
      <vt:lpstr>Calibri Light</vt:lpstr>
      <vt:lpstr>Droid Sans</vt:lpstr>
      <vt:lpstr>FontAwesome</vt:lpstr>
      <vt:lpstr>oxygen</vt:lpstr>
      <vt:lpstr>oxygen</vt:lpstr>
      <vt:lpstr>Segoe UI Light</vt:lpstr>
      <vt:lpstr>Segoe UI Semilight</vt:lpstr>
      <vt:lpstr>Office Theme</vt:lpstr>
      <vt:lpstr>with Footer</vt:lpstr>
      <vt:lpstr>Thème Office</vt:lpstr>
      <vt:lpstr>Magnus Master Theme</vt:lpstr>
      <vt:lpstr>Infrastructure as code (IAC) Simplifiez-vous la vie (et l’IT)</vt:lpstr>
      <vt:lpstr>Meet the Team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Muse</dc:creator>
  <cp:lastModifiedBy>Remy Bovi</cp:lastModifiedBy>
  <cp:revision>364</cp:revision>
  <dcterms:created xsi:type="dcterms:W3CDTF">2015-02-01T23:43:36Z</dcterms:created>
  <dcterms:modified xsi:type="dcterms:W3CDTF">2019-04-25T13:27:11Z</dcterms:modified>
</cp:coreProperties>
</file>